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60" r:id="rId1"/>
  </p:sldMasterIdLst>
  <p:notesMasterIdLst>
    <p:notesMasterId r:id="rId35"/>
  </p:notesMasterIdLst>
  <p:handoutMasterIdLst>
    <p:handoutMasterId r:id="rId36"/>
  </p:handoutMasterIdLst>
  <p:sldIdLst>
    <p:sldId id="256" r:id="rId2"/>
    <p:sldId id="315" r:id="rId3"/>
    <p:sldId id="326" r:id="rId4"/>
    <p:sldId id="282" r:id="rId5"/>
    <p:sldId id="283" r:id="rId6"/>
    <p:sldId id="284" r:id="rId7"/>
    <p:sldId id="324" r:id="rId8"/>
    <p:sldId id="325" r:id="rId9"/>
    <p:sldId id="327" r:id="rId10"/>
    <p:sldId id="328" r:id="rId11"/>
    <p:sldId id="345" r:id="rId12"/>
    <p:sldId id="329" r:id="rId13"/>
    <p:sldId id="331" r:id="rId14"/>
    <p:sldId id="338" r:id="rId15"/>
    <p:sldId id="339" r:id="rId16"/>
    <p:sldId id="335" r:id="rId17"/>
    <p:sldId id="340" r:id="rId18"/>
    <p:sldId id="343" r:id="rId19"/>
    <p:sldId id="342" r:id="rId20"/>
    <p:sldId id="341" r:id="rId21"/>
    <p:sldId id="344" r:id="rId22"/>
    <p:sldId id="346" r:id="rId23"/>
    <p:sldId id="347" r:id="rId24"/>
    <p:sldId id="348" r:id="rId25"/>
    <p:sldId id="349" r:id="rId26"/>
    <p:sldId id="350" r:id="rId27"/>
    <p:sldId id="352" r:id="rId28"/>
    <p:sldId id="353" r:id="rId29"/>
    <p:sldId id="354" r:id="rId30"/>
    <p:sldId id="355" r:id="rId31"/>
    <p:sldId id="351" r:id="rId32"/>
    <p:sldId id="356" r:id="rId33"/>
    <p:sldId id="357" r:id="rId34"/>
  </p:sldIdLst>
  <p:sldSz cx="9144000" cy="6858000" type="screen4x3"/>
  <p:notesSz cx="6858000" cy="9144000"/>
  <p:embeddedFontLst>
    <p:embeddedFont>
      <p:font typeface="Calibri" panose="020F0502020204030204" pitchFamily="34" charset="0"/>
      <p:regular r:id="rId37"/>
      <p:bold r:id="rId38"/>
      <p:italic r:id="rId39"/>
      <p:boldItalic r:id="rId40"/>
    </p:embeddedFont>
    <p:embeddedFont>
      <p:font typeface="Calibri Light" panose="020F0302020204030204" pitchFamily="34" charset="0"/>
      <p:regular r:id="rId41"/>
      <p:italic r:id="rId42"/>
    </p:embeddedFont>
    <p:embeddedFont>
      <p:font typeface="Open Sans" panose="020B0606030504020204" pitchFamily="34" charset="0"/>
      <p:regular r:id="rId43"/>
      <p:bold r:id="rId44"/>
      <p:italic r:id="rId45"/>
      <p:boldItalic r:id="rId46"/>
    </p:embeddedFont>
    <p:embeddedFont>
      <p:font typeface="Open Sans Light" panose="020B0306030504020204" pitchFamily="34" charset="0"/>
      <p:regular r:id="rId47"/>
      <p:italic r:id="rId48"/>
    </p:embeddedFont>
  </p:embeddedFontLst>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1BB"/>
    <a:srgbClr val="0C0C0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716" autoAdjust="0"/>
    <p:restoredTop sz="84302"/>
  </p:normalViewPr>
  <p:slideViewPr>
    <p:cSldViewPr snapToGrid="0">
      <p:cViewPr varScale="1">
        <p:scale>
          <a:sx n="93" d="100"/>
          <a:sy n="93" d="100"/>
        </p:scale>
        <p:origin x="1722" y="-108"/>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71" d="100"/>
          <a:sy n="71" d="100"/>
        </p:scale>
        <p:origin x="3222" y="7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6.fntdata"/><Relationship Id="rId47" Type="http://schemas.openxmlformats.org/officeDocument/2006/relationships/font" Target="fonts/font11.fntdata"/><Relationship Id="rId50"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2.fntdata"/><Relationship Id="rId46" Type="http://schemas.openxmlformats.org/officeDocument/2006/relationships/font" Target="fonts/font10.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1.fntdata"/><Relationship Id="rId40" Type="http://schemas.openxmlformats.org/officeDocument/2006/relationships/font" Target="fonts/font4.fntdata"/><Relationship Id="rId45" Type="http://schemas.openxmlformats.org/officeDocument/2006/relationships/font" Target="fonts/font9.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handoutMaster" Target="handoutMasters/handoutMaster1.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8.fntdata"/><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43" Type="http://schemas.openxmlformats.org/officeDocument/2006/relationships/font" Target="fonts/font7.fntdata"/><Relationship Id="rId48" Type="http://schemas.openxmlformats.org/officeDocument/2006/relationships/font" Target="fonts/font12.fntdata"/><Relationship Id="rId8" Type="http://schemas.openxmlformats.org/officeDocument/2006/relationships/slide" Target="slides/slide7.xml"/><Relationship Id="rId51"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C1D8630-9237-4BE7-9AFA-F1C8E44CEE44}" type="datetimeFigureOut">
              <a:rPr lang="it-IT" smtClean="0"/>
              <a:t>29/06/2023</a:t>
            </a:fld>
            <a:endParaRPr lang="it-IT"/>
          </a:p>
        </p:txBody>
      </p:sp>
      <p:sp>
        <p:nvSpPr>
          <p:cNvPr id="4" name="Segnaposto piè di pagina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5" name="Segnaposto numero diapositiva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ED67E5A-45CA-4EDD-AEBA-067149AFF583}" type="slidenum">
              <a:rPr lang="it-IT" smtClean="0"/>
              <a:t>‹N›</a:t>
            </a:fld>
            <a:endParaRPr lang="it-IT"/>
          </a:p>
        </p:txBody>
      </p:sp>
    </p:spTree>
    <p:extLst>
      <p:ext uri="{BB962C8B-B14F-4D97-AF65-F5344CB8AC3E}">
        <p14:creationId xmlns:p14="http://schemas.microsoft.com/office/powerpoint/2010/main" val="2693379948"/>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B3F9ACC-C21F-4FB7-9E0A-95AB9ECDE2E6}" type="datetimeFigureOut">
              <a:rPr lang="it-IT" smtClean="0"/>
              <a:t>29/06/2023</a:t>
            </a:fld>
            <a:endParaRPr lang="it-IT"/>
          </a:p>
        </p:txBody>
      </p:sp>
      <p:sp>
        <p:nvSpPr>
          <p:cNvPr id="4" name="Segnaposto immagine diapositiva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994DCD6-DEC0-4D63-A891-EB2CCC98DDA2}" type="slidenum">
              <a:rPr lang="it-IT" smtClean="0"/>
              <a:t>‹N›</a:t>
            </a:fld>
            <a:endParaRPr lang="it-IT"/>
          </a:p>
        </p:txBody>
      </p:sp>
    </p:spTree>
    <p:extLst>
      <p:ext uri="{BB962C8B-B14F-4D97-AF65-F5344CB8AC3E}">
        <p14:creationId xmlns:p14="http://schemas.microsoft.com/office/powerpoint/2010/main" val="4151577077"/>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Tree>
    <p:extLst>
      <p:ext uri="{BB962C8B-B14F-4D97-AF65-F5344CB8AC3E}">
        <p14:creationId xmlns:p14="http://schemas.microsoft.com/office/powerpoint/2010/main" val="38631459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dirty="0"/>
              <a:t>Cosa c’è veramente dietro?</a:t>
            </a:r>
            <a:endParaRPr lang="en-IT" dirty="0"/>
          </a:p>
        </p:txBody>
      </p:sp>
    </p:spTree>
    <p:extLst>
      <p:ext uri="{BB962C8B-B14F-4D97-AF65-F5344CB8AC3E}">
        <p14:creationId xmlns:p14="http://schemas.microsoft.com/office/powerpoint/2010/main" val="36090465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dirty="0"/>
              <a:t>Per non parlare delle domande che dobbiamo farci…</a:t>
            </a:r>
            <a:endParaRPr lang="en-IT" dirty="0"/>
          </a:p>
        </p:txBody>
      </p:sp>
    </p:spTree>
    <p:extLst>
      <p:ext uri="{BB962C8B-B14F-4D97-AF65-F5344CB8AC3E}">
        <p14:creationId xmlns:p14="http://schemas.microsoft.com/office/powerpoint/2010/main" val="37477175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dirty="0"/>
              <a:t>Per non parlare delle domande che dobbiamo farci…</a:t>
            </a:r>
            <a:endParaRPr lang="en-IT" dirty="0"/>
          </a:p>
        </p:txBody>
      </p:sp>
    </p:spTree>
    <p:extLst>
      <p:ext uri="{BB962C8B-B14F-4D97-AF65-F5344CB8AC3E}">
        <p14:creationId xmlns:p14="http://schemas.microsoft.com/office/powerpoint/2010/main" val="37920378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dirty="0"/>
              <a:t>Per non parlare delle domande che dobbiamo farci…</a:t>
            </a:r>
            <a:endParaRPr lang="en-IT" dirty="0"/>
          </a:p>
        </p:txBody>
      </p:sp>
    </p:spTree>
    <p:extLst>
      <p:ext uri="{BB962C8B-B14F-4D97-AF65-F5344CB8AC3E}">
        <p14:creationId xmlns:p14="http://schemas.microsoft.com/office/powerpoint/2010/main" val="30955258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dirty="0"/>
              <a:t>Per non parlare delle domande che dobbiamo farci…</a:t>
            </a:r>
            <a:endParaRPr lang="en-IT" dirty="0"/>
          </a:p>
        </p:txBody>
      </p:sp>
    </p:spTree>
    <p:extLst>
      <p:ext uri="{BB962C8B-B14F-4D97-AF65-F5344CB8AC3E}">
        <p14:creationId xmlns:p14="http://schemas.microsoft.com/office/powerpoint/2010/main" val="19673991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dirty="0"/>
              <a:t>Per non parlare delle domande che dobbiamo farci…</a:t>
            </a:r>
            <a:endParaRPr lang="en-IT" dirty="0"/>
          </a:p>
        </p:txBody>
      </p:sp>
    </p:spTree>
    <p:extLst>
      <p:ext uri="{BB962C8B-B14F-4D97-AF65-F5344CB8AC3E}">
        <p14:creationId xmlns:p14="http://schemas.microsoft.com/office/powerpoint/2010/main" val="37083804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T" dirty="0"/>
              <a:t>Non è obiettivo di questo workshop scendere nei singoli dettagli… Però vogliamo chiederci.. </a:t>
            </a:r>
            <a:r>
              <a:rPr lang="en-GB" dirty="0"/>
              <a:t>Q</a:t>
            </a:r>
            <a:r>
              <a:rPr lang="en-IT" dirty="0"/>
              <a:t>ual’è l’alternativa più semplice ed economica per rilasciare un monolite?</a:t>
            </a:r>
          </a:p>
        </p:txBody>
      </p:sp>
    </p:spTree>
    <p:extLst>
      <p:ext uri="{BB962C8B-B14F-4D97-AF65-F5344CB8AC3E}">
        <p14:creationId xmlns:p14="http://schemas.microsoft.com/office/powerpoint/2010/main" val="10003659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dirty="0"/>
              <a:t>Una volta che avete una Docker image ed un cloud provider, di solito avete delle soluzioni che vi permettono di fare dei </a:t>
            </a:r>
            <a:r>
              <a:rPr lang="it-IT" dirty="0" err="1"/>
              <a:t>deploy</a:t>
            </a:r>
            <a:r>
              <a:rPr lang="it-IT" dirty="0"/>
              <a:t> super easy senza </a:t>
            </a:r>
            <a:r>
              <a:rPr lang="it-IT" dirty="0" err="1"/>
              <a:t>kubernetes</a:t>
            </a:r>
            <a:r>
              <a:rPr lang="it-IT" dirty="0"/>
              <a:t>. Un esempio?</a:t>
            </a:r>
            <a:endParaRPr lang="en-IT" dirty="0"/>
          </a:p>
        </p:txBody>
      </p:sp>
    </p:spTree>
    <p:extLst>
      <p:ext uri="{BB962C8B-B14F-4D97-AF65-F5344CB8AC3E}">
        <p14:creationId xmlns:p14="http://schemas.microsoft.com/office/powerpoint/2010/main" val="24249032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dirty="0"/>
              <a:t>Una volta che avete una Docker image ed un cloud provider, di solito avete delle soluzioni che vi permettono di fare dei </a:t>
            </a:r>
            <a:r>
              <a:rPr lang="it-IT" dirty="0" err="1"/>
              <a:t>deploy</a:t>
            </a:r>
            <a:r>
              <a:rPr lang="it-IT" dirty="0"/>
              <a:t> super easy senza </a:t>
            </a:r>
            <a:r>
              <a:rPr lang="it-IT" dirty="0" err="1"/>
              <a:t>kubernetes</a:t>
            </a:r>
            <a:r>
              <a:rPr lang="it-IT" dirty="0"/>
              <a:t>. Un esempio?</a:t>
            </a:r>
            <a:endParaRPr lang="en-IT" dirty="0"/>
          </a:p>
        </p:txBody>
      </p:sp>
    </p:spTree>
    <p:extLst>
      <p:ext uri="{BB962C8B-B14F-4D97-AF65-F5344CB8AC3E}">
        <p14:creationId xmlns:p14="http://schemas.microsoft.com/office/powerpoint/2010/main" val="29994554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dirty="0"/>
              <a:t>Proviamo a </a:t>
            </a:r>
            <a:r>
              <a:rPr lang="it-IT" dirty="0" err="1"/>
              <a:t>deployiare</a:t>
            </a:r>
            <a:r>
              <a:rPr lang="it-IT" dirty="0"/>
              <a:t> il nostro </a:t>
            </a:r>
            <a:r>
              <a:rPr lang="it-IT" dirty="0" err="1"/>
              <a:t>microservizio</a:t>
            </a:r>
            <a:r>
              <a:rPr lang="it-IT" dirty="0"/>
              <a:t> con i </a:t>
            </a:r>
            <a:r>
              <a:rPr lang="it-IT" dirty="0" err="1"/>
              <a:t>serverless</a:t>
            </a:r>
            <a:r>
              <a:rPr lang="it-IT" dirty="0"/>
              <a:t> container di </a:t>
            </a:r>
            <a:r>
              <a:rPr lang="it-IT" dirty="0" err="1"/>
              <a:t>scaleway</a:t>
            </a:r>
            <a:r>
              <a:rPr lang="it-IT" dirty="0"/>
              <a:t>!</a:t>
            </a:r>
            <a:endParaRPr lang="en-IT" dirty="0"/>
          </a:p>
        </p:txBody>
      </p:sp>
    </p:spTree>
    <p:extLst>
      <p:ext uri="{BB962C8B-B14F-4D97-AF65-F5344CB8AC3E}">
        <p14:creationId xmlns:p14="http://schemas.microsoft.com/office/powerpoint/2010/main" val="36602721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Tree>
    <p:extLst>
      <p:ext uri="{BB962C8B-B14F-4D97-AF65-F5344CB8AC3E}">
        <p14:creationId xmlns:p14="http://schemas.microsoft.com/office/powerpoint/2010/main" val="98005256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T" dirty="0"/>
              <a:t>Siamo arrivati a parlare di Microservizi. </a:t>
            </a:r>
          </a:p>
          <a:p>
            <a:r>
              <a:rPr lang="en-GB" dirty="0" err="1"/>
              <a:t>È</a:t>
            </a:r>
            <a:r>
              <a:rPr lang="en-IT" dirty="0"/>
              <a:t> davvero tutto così painfull? </a:t>
            </a:r>
          </a:p>
          <a:p>
            <a:r>
              <a:rPr lang="en-IT" dirty="0"/>
              <a:t>Cosa fare ora che abbiamo 700 mila repository? </a:t>
            </a:r>
          </a:p>
          <a:p>
            <a:r>
              <a:rPr lang="en-IT" dirty="0"/>
              <a:t>Come li gestico? </a:t>
            </a:r>
          </a:p>
          <a:p>
            <a:r>
              <a:rPr lang="en-IT" dirty="0"/>
              <a:t>Sicuramente non è facile.. </a:t>
            </a:r>
            <a:r>
              <a:rPr lang="en-GB" dirty="0"/>
              <a:t>M</a:t>
            </a:r>
            <a:r>
              <a:rPr lang="en-IT" dirty="0"/>
              <a:t>a c’è un alleato! HELM!</a:t>
            </a:r>
          </a:p>
        </p:txBody>
      </p:sp>
    </p:spTree>
    <p:extLst>
      <p:ext uri="{BB962C8B-B14F-4D97-AF65-F5344CB8AC3E}">
        <p14:creationId xmlns:p14="http://schemas.microsoft.com/office/powerpoint/2010/main" val="40015847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GB" b="0" i="0" dirty="0" err="1">
                <a:solidFill>
                  <a:srgbClr val="D1D5DB"/>
                </a:solidFill>
                <a:effectLst/>
                <a:latin typeface="Söhne"/>
              </a:rPr>
              <a:t>Gestione</a:t>
            </a:r>
            <a:r>
              <a:rPr lang="en-GB" b="0" i="0" dirty="0">
                <a:solidFill>
                  <a:srgbClr val="D1D5DB"/>
                </a:solidFill>
                <a:effectLst/>
                <a:latin typeface="Söhne"/>
              </a:rPr>
              <a:t> </a:t>
            </a:r>
            <a:r>
              <a:rPr lang="en-GB" b="0" i="0" dirty="0" err="1">
                <a:solidFill>
                  <a:srgbClr val="D1D5DB"/>
                </a:solidFill>
                <a:effectLst/>
                <a:latin typeface="Söhne"/>
              </a:rPr>
              <a:t>dei</a:t>
            </a:r>
            <a:r>
              <a:rPr lang="en-GB" b="0" i="0" dirty="0">
                <a:solidFill>
                  <a:srgbClr val="D1D5DB"/>
                </a:solidFill>
                <a:effectLst/>
                <a:latin typeface="Söhne"/>
              </a:rPr>
              <a:t> </a:t>
            </a:r>
            <a:r>
              <a:rPr lang="en-GB" b="0" i="0" dirty="0" err="1">
                <a:solidFill>
                  <a:srgbClr val="D1D5DB"/>
                </a:solidFill>
                <a:effectLst/>
                <a:latin typeface="Söhne"/>
              </a:rPr>
              <a:t>pacchetti</a:t>
            </a:r>
            <a:r>
              <a:rPr lang="en-GB" b="0" i="0" dirty="0">
                <a:solidFill>
                  <a:srgbClr val="D1D5DB"/>
                </a:solidFill>
                <a:effectLst/>
                <a:latin typeface="Söhne"/>
              </a:rPr>
              <a:t>: Helm </a:t>
            </a:r>
            <a:r>
              <a:rPr lang="en-GB" b="0" i="0" dirty="0" err="1">
                <a:solidFill>
                  <a:srgbClr val="D1D5DB"/>
                </a:solidFill>
                <a:effectLst/>
                <a:latin typeface="Söhne"/>
              </a:rPr>
              <a:t>consente</a:t>
            </a:r>
            <a:r>
              <a:rPr lang="en-GB" b="0" i="0" dirty="0">
                <a:solidFill>
                  <a:srgbClr val="D1D5DB"/>
                </a:solidFill>
                <a:effectLst/>
                <a:latin typeface="Söhne"/>
              </a:rPr>
              <a:t> di </a:t>
            </a:r>
            <a:r>
              <a:rPr lang="en-GB" b="0" i="0" dirty="0" err="1">
                <a:solidFill>
                  <a:srgbClr val="D1D5DB"/>
                </a:solidFill>
                <a:effectLst/>
                <a:latin typeface="Söhne"/>
              </a:rPr>
              <a:t>creare</a:t>
            </a:r>
            <a:r>
              <a:rPr lang="en-GB" b="0" i="0" dirty="0">
                <a:solidFill>
                  <a:srgbClr val="D1D5DB"/>
                </a:solidFill>
                <a:effectLst/>
                <a:latin typeface="Söhne"/>
              </a:rPr>
              <a:t>, </a:t>
            </a:r>
            <a:r>
              <a:rPr lang="en-GB" b="0" i="0" dirty="0" err="1">
                <a:solidFill>
                  <a:srgbClr val="D1D5DB"/>
                </a:solidFill>
                <a:effectLst/>
                <a:latin typeface="Söhne"/>
              </a:rPr>
              <a:t>distribuire</a:t>
            </a:r>
            <a:r>
              <a:rPr lang="en-GB" b="0" i="0" dirty="0">
                <a:solidFill>
                  <a:srgbClr val="D1D5DB"/>
                </a:solidFill>
                <a:effectLst/>
                <a:latin typeface="Söhne"/>
              </a:rPr>
              <a:t> e </a:t>
            </a:r>
            <a:r>
              <a:rPr lang="en-GB" b="0" i="0" dirty="0" err="1">
                <a:solidFill>
                  <a:srgbClr val="D1D5DB"/>
                </a:solidFill>
                <a:effectLst/>
                <a:latin typeface="Söhne"/>
              </a:rPr>
              <a:t>gestire</a:t>
            </a:r>
            <a:r>
              <a:rPr lang="en-GB" b="0" i="0" dirty="0">
                <a:solidFill>
                  <a:srgbClr val="D1D5DB"/>
                </a:solidFill>
                <a:effectLst/>
                <a:latin typeface="Söhne"/>
              </a:rPr>
              <a:t> </a:t>
            </a:r>
            <a:r>
              <a:rPr lang="en-GB" b="0" i="0" dirty="0" err="1">
                <a:solidFill>
                  <a:srgbClr val="D1D5DB"/>
                </a:solidFill>
                <a:effectLst/>
                <a:latin typeface="Söhne"/>
              </a:rPr>
              <a:t>pacchetti</a:t>
            </a:r>
            <a:r>
              <a:rPr lang="en-GB" b="0" i="0" dirty="0">
                <a:solidFill>
                  <a:srgbClr val="D1D5DB"/>
                </a:solidFill>
                <a:effectLst/>
                <a:latin typeface="Söhne"/>
              </a:rPr>
              <a:t> di </a:t>
            </a:r>
            <a:r>
              <a:rPr lang="en-GB" b="0" i="0" dirty="0" err="1">
                <a:solidFill>
                  <a:srgbClr val="D1D5DB"/>
                </a:solidFill>
                <a:effectLst/>
                <a:latin typeface="Söhne"/>
              </a:rPr>
              <a:t>applicazioni</a:t>
            </a:r>
            <a:r>
              <a:rPr lang="en-GB" b="0" i="0" dirty="0">
                <a:solidFill>
                  <a:srgbClr val="D1D5DB"/>
                </a:solidFill>
                <a:effectLst/>
                <a:latin typeface="Söhne"/>
              </a:rPr>
              <a:t> </a:t>
            </a:r>
            <a:r>
              <a:rPr lang="en-GB" b="0" i="0" dirty="0" err="1">
                <a:solidFill>
                  <a:srgbClr val="D1D5DB"/>
                </a:solidFill>
                <a:effectLst/>
                <a:latin typeface="Söhne"/>
              </a:rPr>
              <a:t>chiamati</a:t>
            </a:r>
            <a:r>
              <a:rPr lang="en-GB" b="0" i="0" dirty="0">
                <a:solidFill>
                  <a:srgbClr val="D1D5DB"/>
                </a:solidFill>
                <a:effectLst/>
                <a:latin typeface="Söhne"/>
              </a:rPr>
              <a:t> "chart". Un chart </a:t>
            </a:r>
            <a:r>
              <a:rPr lang="en-GB" b="0" i="0" dirty="0" err="1">
                <a:solidFill>
                  <a:srgbClr val="D1D5DB"/>
                </a:solidFill>
                <a:effectLst/>
                <a:latin typeface="Söhne"/>
              </a:rPr>
              <a:t>è</a:t>
            </a:r>
            <a:r>
              <a:rPr lang="en-GB" b="0" i="0" dirty="0">
                <a:solidFill>
                  <a:srgbClr val="D1D5DB"/>
                </a:solidFill>
                <a:effectLst/>
                <a:latin typeface="Söhne"/>
              </a:rPr>
              <a:t> un bundle </a:t>
            </a:r>
            <a:r>
              <a:rPr lang="en-GB" b="0" i="0" dirty="0" err="1">
                <a:solidFill>
                  <a:srgbClr val="D1D5DB"/>
                </a:solidFill>
                <a:effectLst/>
                <a:latin typeface="Söhne"/>
              </a:rPr>
              <a:t>che</a:t>
            </a:r>
            <a:r>
              <a:rPr lang="en-GB" b="0" i="0" dirty="0">
                <a:solidFill>
                  <a:srgbClr val="D1D5DB"/>
                </a:solidFill>
                <a:effectLst/>
                <a:latin typeface="Söhne"/>
              </a:rPr>
              <a:t> </a:t>
            </a:r>
            <a:r>
              <a:rPr lang="en-GB" b="0" i="0" dirty="0" err="1">
                <a:solidFill>
                  <a:srgbClr val="D1D5DB"/>
                </a:solidFill>
                <a:effectLst/>
                <a:latin typeface="Söhne"/>
              </a:rPr>
              <a:t>contiene</a:t>
            </a:r>
            <a:r>
              <a:rPr lang="en-GB" b="0" i="0" dirty="0">
                <a:solidFill>
                  <a:srgbClr val="D1D5DB"/>
                </a:solidFill>
                <a:effectLst/>
                <a:latin typeface="Söhne"/>
              </a:rPr>
              <a:t> tutti </a:t>
            </a:r>
            <a:r>
              <a:rPr lang="en-GB" b="0" i="0" dirty="0" err="1">
                <a:solidFill>
                  <a:srgbClr val="D1D5DB"/>
                </a:solidFill>
                <a:effectLst/>
                <a:latin typeface="Söhne"/>
              </a:rPr>
              <a:t>i</a:t>
            </a:r>
            <a:r>
              <a:rPr lang="en-GB" b="0" i="0" dirty="0">
                <a:solidFill>
                  <a:srgbClr val="D1D5DB"/>
                </a:solidFill>
                <a:effectLst/>
                <a:latin typeface="Söhne"/>
              </a:rPr>
              <a:t> file e le </a:t>
            </a:r>
            <a:r>
              <a:rPr lang="en-GB" b="0" i="0" dirty="0" err="1">
                <a:solidFill>
                  <a:srgbClr val="D1D5DB"/>
                </a:solidFill>
                <a:effectLst/>
                <a:latin typeface="Söhne"/>
              </a:rPr>
              <a:t>risorse</a:t>
            </a:r>
            <a:r>
              <a:rPr lang="en-GB" b="0" i="0" dirty="0">
                <a:solidFill>
                  <a:srgbClr val="D1D5DB"/>
                </a:solidFill>
                <a:effectLst/>
                <a:latin typeface="Söhne"/>
              </a:rPr>
              <a:t> </a:t>
            </a:r>
            <a:r>
              <a:rPr lang="en-GB" b="0" i="0" dirty="0" err="1">
                <a:solidFill>
                  <a:srgbClr val="D1D5DB"/>
                </a:solidFill>
                <a:effectLst/>
                <a:latin typeface="Söhne"/>
              </a:rPr>
              <a:t>necessarie</a:t>
            </a:r>
            <a:r>
              <a:rPr lang="en-GB" b="0" i="0" dirty="0">
                <a:solidFill>
                  <a:srgbClr val="D1D5DB"/>
                </a:solidFill>
                <a:effectLst/>
                <a:latin typeface="Söhne"/>
              </a:rPr>
              <a:t> per </a:t>
            </a:r>
            <a:r>
              <a:rPr lang="en-GB" b="0" i="0" dirty="0" err="1">
                <a:solidFill>
                  <a:srgbClr val="D1D5DB"/>
                </a:solidFill>
                <a:effectLst/>
                <a:latin typeface="Söhne"/>
              </a:rPr>
              <a:t>distribuire</a:t>
            </a:r>
            <a:r>
              <a:rPr lang="en-GB" b="0" i="0" dirty="0">
                <a:solidFill>
                  <a:srgbClr val="D1D5DB"/>
                </a:solidFill>
                <a:effectLst/>
                <a:latin typeface="Söhne"/>
              </a:rPr>
              <a:t> </a:t>
            </a:r>
            <a:r>
              <a:rPr lang="en-GB" b="0" i="0" dirty="0" err="1">
                <a:solidFill>
                  <a:srgbClr val="D1D5DB"/>
                </a:solidFill>
                <a:effectLst/>
                <a:latin typeface="Söhne"/>
              </a:rPr>
              <a:t>un'applicazione</a:t>
            </a:r>
            <a:r>
              <a:rPr lang="en-GB" b="0" i="0" dirty="0">
                <a:solidFill>
                  <a:srgbClr val="D1D5DB"/>
                </a:solidFill>
                <a:effectLst/>
                <a:latin typeface="Söhne"/>
              </a:rPr>
              <a:t> </a:t>
            </a:r>
            <a:r>
              <a:rPr lang="en-GB" b="0" i="0" dirty="0" err="1">
                <a:solidFill>
                  <a:srgbClr val="D1D5DB"/>
                </a:solidFill>
                <a:effectLst/>
                <a:latin typeface="Söhne"/>
              </a:rPr>
              <a:t>su</a:t>
            </a:r>
            <a:r>
              <a:rPr lang="en-GB" b="0" i="0" dirty="0">
                <a:solidFill>
                  <a:srgbClr val="D1D5DB"/>
                </a:solidFill>
                <a:effectLst/>
                <a:latin typeface="Söhne"/>
              </a:rPr>
              <a:t> Kubernetes.</a:t>
            </a:r>
          </a:p>
          <a:p>
            <a:pPr algn="l">
              <a:buFont typeface="+mj-lt"/>
              <a:buAutoNum type="arabicPeriod"/>
            </a:pPr>
            <a:endParaRPr lang="en-GB" b="0" i="0" dirty="0">
              <a:solidFill>
                <a:srgbClr val="D1D5DB"/>
              </a:solidFill>
              <a:effectLst/>
              <a:latin typeface="Söhne"/>
            </a:endParaRPr>
          </a:p>
          <a:p>
            <a:pPr algn="l">
              <a:buFont typeface="+mj-lt"/>
              <a:buAutoNum type="arabicPeriod"/>
            </a:pPr>
            <a:r>
              <a:rPr lang="en-GB" b="0" i="0" dirty="0" err="1">
                <a:solidFill>
                  <a:srgbClr val="D1D5DB"/>
                </a:solidFill>
                <a:effectLst/>
                <a:latin typeface="Söhne"/>
              </a:rPr>
              <a:t>Configurazione</a:t>
            </a:r>
            <a:r>
              <a:rPr lang="en-GB" b="0" i="0" dirty="0">
                <a:solidFill>
                  <a:srgbClr val="D1D5DB"/>
                </a:solidFill>
                <a:effectLst/>
                <a:latin typeface="Söhne"/>
              </a:rPr>
              <a:t> </a:t>
            </a:r>
            <a:r>
              <a:rPr lang="en-GB" b="0" i="0" dirty="0" err="1">
                <a:solidFill>
                  <a:srgbClr val="D1D5DB"/>
                </a:solidFill>
                <a:effectLst/>
                <a:latin typeface="Söhne"/>
              </a:rPr>
              <a:t>parametrica</a:t>
            </a:r>
            <a:r>
              <a:rPr lang="en-GB" b="0" i="0" dirty="0">
                <a:solidFill>
                  <a:srgbClr val="D1D5DB"/>
                </a:solidFill>
                <a:effectLst/>
                <a:latin typeface="Söhne"/>
              </a:rPr>
              <a:t>: Helm </a:t>
            </a:r>
            <a:r>
              <a:rPr lang="en-GB" b="0" i="0" dirty="0" err="1">
                <a:solidFill>
                  <a:srgbClr val="D1D5DB"/>
                </a:solidFill>
                <a:effectLst/>
                <a:latin typeface="Söhne"/>
              </a:rPr>
              <a:t>permette</a:t>
            </a:r>
            <a:r>
              <a:rPr lang="en-GB" b="0" i="0" dirty="0">
                <a:solidFill>
                  <a:srgbClr val="D1D5DB"/>
                </a:solidFill>
                <a:effectLst/>
                <a:latin typeface="Söhne"/>
              </a:rPr>
              <a:t> di </a:t>
            </a:r>
            <a:r>
              <a:rPr lang="en-GB" b="0" i="0" dirty="0" err="1">
                <a:solidFill>
                  <a:srgbClr val="D1D5DB"/>
                </a:solidFill>
                <a:effectLst/>
                <a:latin typeface="Söhne"/>
              </a:rPr>
              <a:t>personalizzare</a:t>
            </a:r>
            <a:r>
              <a:rPr lang="en-GB" b="0" i="0" dirty="0">
                <a:solidFill>
                  <a:srgbClr val="D1D5DB"/>
                </a:solidFill>
                <a:effectLst/>
                <a:latin typeface="Söhne"/>
              </a:rPr>
              <a:t> la </a:t>
            </a:r>
            <a:r>
              <a:rPr lang="en-GB" b="0" i="0" dirty="0" err="1">
                <a:solidFill>
                  <a:srgbClr val="D1D5DB"/>
                </a:solidFill>
                <a:effectLst/>
                <a:latin typeface="Söhne"/>
              </a:rPr>
              <a:t>configurazione</a:t>
            </a:r>
            <a:r>
              <a:rPr lang="en-GB" b="0" i="0" dirty="0">
                <a:solidFill>
                  <a:srgbClr val="D1D5DB"/>
                </a:solidFill>
                <a:effectLst/>
                <a:latin typeface="Söhne"/>
              </a:rPr>
              <a:t> </a:t>
            </a:r>
            <a:r>
              <a:rPr lang="en-GB" b="0" i="0" dirty="0" err="1">
                <a:solidFill>
                  <a:srgbClr val="D1D5DB"/>
                </a:solidFill>
                <a:effectLst/>
                <a:latin typeface="Söhne"/>
              </a:rPr>
              <a:t>delle</a:t>
            </a:r>
            <a:r>
              <a:rPr lang="en-GB" b="0" i="0" dirty="0">
                <a:solidFill>
                  <a:srgbClr val="D1D5DB"/>
                </a:solidFill>
                <a:effectLst/>
                <a:latin typeface="Söhne"/>
              </a:rPr>
              <a:t> </a:t>
            </a:r>
            <a:r>
              <a:rPr lang="en-GB" b="0" i="0" dirty="0" err="1">
                <a:solidFill>
                  <a:srgbClr val="D1D5DB"/>
                </a:solidFill>
                <a:effectLst/>
                <a:latin typeface="Söhne"/>
              </a:rPr>
              <a:t>applicazioni</a:t>
            </a:r>
            <a:r>
              <a:rPr lang="en-GB" b="0" i="0" dirty="0">
                <a:solidFill>
                  <a:srgbClr val="D1D5DB"/>
                </a:solidFill>
                <a:effectLst/>
                <a:latin typeface="Söhne"/>
              </a:rPr>
              <a:t> </a:t>
            </a:r>
            <a:r>
              <a:rPr lang="en-GB" b="0" i="0" dirty="0" err="1">
                <a:solidFill>
                  <a:srgbClr val="D1D5DB"/>
                </a:solidFill>
                <a:effectLst/>
                <a:latin typeface="Söhne"/>
              </a:rPr>
              <a:t>utilizzando</a:t>
            </a:r>
            <a:r>
              <a:rPr lang="en-GB" b="0" i="0" dirty="0">
                <a:solidFill>
                  <a:srgbClr val="D1D5DB"/>
                </a:solidFill>
                <a:effectLst/>
                <a:latin typeface="Söhne"/>
              </a:rPr>
              <a:t> </a:t>
            </a:r>
            <a:r>
              <a:rPr lang="en-GB" b="0" i="0" dirty="0" err="1">
                <a:solidFill>
                  <a:srgbClr val="D1D5DB"/>
                </a:solidFill>
                <a:effectLst/>
                <a:latin typeface="Söhne"/>
              </a:rPr>
              <a:t>i</a:t>
            </a:r>
            <a:r>
              <a:rPr lang="en-GB" b="0" i="0" dirty="0">
                <a:solidFill>
                  <a:srgbClr val="D1D5DB"/>
                </a:solidFill>
                <a:effectLst/>
                <a:latin typeface="Söhne"/>
              </a:rPr>
              <a:t> </a:t>
            </a:r>
            <a:r>
              <a:rPr lang="en-GB" b="0" i="0" dirty="0" err="1">
                <a:solidFill>
                  <a:srgbClr val="D1D5DB"/>
                </a:solidFill>
                <a:effectLst/>
                <a:latin typeface="Söhne"/>
              </a:rPr>
              <a:t>valori</a:t>
            </a:r>
            <a:r>
              <a:rPr lang="en-GB" b="0" i="0" dirty="0">
                <a:solidFill>
                  <a:srgbClr val="D1D5DB"/>
                </a:solidFill>
                <a:effectLst/>
                <a:latin typeface="Söhne"/>
              </a:rPr>
              <a:t> </a:t>
            </a:r>
            <a:r>
              <a:rPr lang="en-GB" b="0" i="0" dirty="0" err="1">
                <a:solidFill>
                  <a:srgbClr val="D1D5DB"/>
                </a:solidFill>
                <a:effectLst/>
                <a:latin typeface="Söhne"/>
              </a:rPr>
              <a:t>dei</a:t>
            </a:r>
            <a:r>
              <a:rPr lang="en-GB" b="0" i="0" dirty="0">
                <a:solidFill>
                  <a:srgbClr val="D1D5DB"/>
                </a:solidFill>
                <a:effectLst/>
                <a:latin typeface="Söhne"/>
              </a:rPr>
              <a:t> </a:t>
            </a:r>
            <a:r>
              <a:rPr lang="en-GB" b="0" i="0" dirty="0" err="1">
                <a:solidFill>
                  <a:srgbClr val="D1D5DB"/>
                </a:solidFill>
                <a:effectLst/>
                <a:latin typeface="Söhne"/>
              </a:rPr>
              <a:t>parametri</a:t>
            </a:r>
            <a:r>
              <a:rPr lang="en-GB" b="0" i="0" dirty="0">
                <a:solidFill>
                  <a:srgbClr val="D1D5DB"/>
                </a:solidFill>
                <a:effectLst/>
                <a:latin typeface="Söhne"/>
              </a:rPr>
              <a:t>. I </a:t>
            </a:r>
            <a:r>
              <a:rPr lang="en-GB" b="0" i="0" dirty="0" err="1">
                <a:solidFill>
                  <a:srgbClr val="D1D5DB"/>
                </a:solidFill>
                <a:effectLst/>
                <a:latin typeface="Söhne"/>
              </a:rPr>
              <a:t>parametri</a:t>
            </a:r>
            <a:r>
              <a:rPr lang="en-GB" b="0" i="0" dirty="0">
                <a:solidFill>
                  <a:srgbClr val="D1D5DB"/>
                </a:solidFill>
                <a:effectLst/>
                <a:latin typeface="Söhne"/>
              </a:rPr>
              <a:t> </a:t>
            </a:r>
            <a:r>
              <a:rPr lang="en-GB" b="0" i="0" dirty="0" err="1">
                <a:solidFill>
                  <a:srgbClr val="D1D5DB"/>
                </a:solidFill>
                <a:effectLst/>
                <a:latin typeface="Söhne"/>
              </a:rPr>
              <a:t>possono</a:t>
            </a:r>
            <a:r>
              <a:rPr lang="en-GB" b="0" i="0" dirty="0">
                <a:solidFill>
                  <a:srgbClr val="D1D5DB"/>
                </a:solidFill>
                <a:effectLst/>
                <a:latin typeface="Söhne"/>
              </a:rPr>
              <a:t> </a:t>
            </a:r>
            <a:r>
              <a:rPr lang="en-GB" b="0" i="0" dirty="0" err="1">
                <a:solidFill>
                  <a:srgbClr val="D1D5DB"/>
                </a:solidFill>
                <a:effectLst/>
                <a:latin typeface="Söhne"/>
              </a:rPr>
              <a:t>essere</a:t>
            </a:r>
            <a:r>
              <a:rPr lang="en-GB" b="0" i="0" dirty="0">
                <a:solidFill>
                  <a:srgbClr val="D1D5DB"/>
                </a:solidFill>
                <a:effectLst/>
                <a:latin typeface="Söhne"/>
              </a:rPr>
              <a:t> </a:t>
            </a:r>
            <a:r>
              <a:rPr lang="en-GB" b="0" i="0" dirty="0" err="1">
                <a:solidFill>
                  <a:srgbClr val="D1D5DB"/>
                </a:solidFill>
                <a:effectLst/>
                <a:latin typeface="Söhne"/>
              </a:rPr>
              <a:t>facilmente</a:t>
            </a:r>
            <a:r>
              <a:rPr lang="en-GB" b="0" i="0" dirty="0">
                <a:solidFill>
                  <a:srgbClr val="D1D5DB"/>
                </a:solidFill>
                <a:effectLst/>
                <a:latin typeface="Söhne"/>
              </a:rPr>
              <a:t> </a:t>
            </a:r>
            <a:r>
              <a:rPr lang="en-GB" b="0" i="0" dirty="0" err="1">
                <a:solidFill>
                  <a:srgbClr val="D1D5DB"/>
                </a:solidFill>
                <a:effectLst/>
                <a:latin typeface="Söhne"/>
              </a:rPr>
              <a:t>specificati</a:t>
            </a:r>
            <a:r>
              <a:rPr lang="en-GB" b="0" i="0" dirty="0">
                <a:solidFill>
                  <a:srgbClr val="D1D5DB"/>
                </a:solidFill>
                <a:effectLst/>
                <a:latin typeface="Söhne"/>
              </a:rPr>
              <a:t> </a:t>
            </a:r>
            <a:r>
              <a:rPr lang="en-GB" b="0" i="0" dirty="0" err="1">
                <a:solidFill>
                  <a:srgbClr val="D1D5DB"/>
                </a:solidFill>
                <a:effectLst/>
                <a:latin typeface="Söhne"/>
              </a:rPr>
              <a:t>durante</a:t>
            </a:r>
            <a:r>
              <a:rPr lang="en-GB" b="0" i="0" dirty="0">
                <a:solidFill>
                  <a:srgbClr val="D1D5DB"/>
                </a:solidFill>
                <a:effectLst/>
                <a:latin typeface="Söhne"/>
              </a:rPr>
              <a:t> </a:t>
            </a:r>
            <a:r>
              <a:rPr lang="en-GB" b="0" i="0" dirty="0" err="1">
                <a:solidFill>
                  <a:srgbClr val="D1D5DB"/>
                </a:solidFill>
                <a:effectLst/>
                <a:latin typeface="Söhne"/>
              </a:rPr>
              <a:t>l'installazione</a:t>
            </a:r>
            <a:r>
              <a:rPr lang="en-GB" b="0" i="0" dirty="0">
                <a:solidFill>
                  <a:srgbClr val="D1D5DB"/>
                </a:solidFill>
                <a:effectLst/>
                <a:latin typeface="Söhne"/>
              </a:rPr>
              <a:t> o </a:t>
            </a:r>
            <a:r>
              <a:rPr lang="en-GB" b="0" i="0" dirty="0" err="1">
                <a:solidFill>
                  <a:srgbClr val="D1D5DB"/>
                </a:solidFill>
                <a:effectLst/>
                <a:latin typeface="Söhne"/>
              </a:rPr>
              <a:t>l'aggiornamento</a:t>
            </a:r>
            <a:r>
              <a:rPr lang="en-GB" b="0" i="0" dirty="0">
                <a:solidFill>
                  <a:srgbClr val="D1D5DB"/>
                </a:solidFill>
                <a:effectLst/>
                <a:latin typeface="Söhne"/>
              </a:rPr>
              <a:t> di un chart, </a:t>
            </a:r>
            <a:r>
              <a:rPr lang="en-GB" b="0" i="0" dirty="0" err="1">
                <a:solidFill>
                  <a:srgbClr val="D1D5DB"/>
                </a:solidFill>
                <a:effectLst/>
                <a:latin typeface="Söhne"/>
              </a:rPr>
              <a:t>consentendo</a:t>
            </a:r>
            <a:r>
              <a:rPr lang="en-GB" b="0" i="0" dirty="0">
                <a:solidFill>
                  <a:srgbClr val="D1D5DB"/>
                </a:solidFill>
                <a:effectLst/>
                <a:latin typeface="Söhne"/>
              </a:rPr>
              <a:t> </a:t>
            </a:r>
            <a:r>
              <a:rPr lang="en-GB" b="0" i="0" dirty="0" err="1">
                <a:solidFill>
                  <a:srgbClr val="D1D5DB"/>
                </a:solidFill>
                <a:effectLst/>
                <a:latin typeface="Söhne"/>
              </a:rPr>
              <a:t>una</a:t>
            </a:r>
            <a:r>
              <a:rPr lang="en-GB" b="0" i="0" dirty="0">
                <a:solidFill>
                  <a:srgbClr val="D1D5DB"/>
                </a:solidFill>
                <a:effectLst/>
                <a:latin typeface="Söhne"/>
              </a:rPr>
              <a:t> </a:t>
            </a:r>
            <a:r>
              <a:rPr lang="en-GB" b="0" i="0" dirty="0" err="1">
                <a:solidFill>
                  <a:srgbClr val="D1D5DB"/>
                </a:solidFill>
                <a:effectLst/>
                <a:latin typeface="Söhne"/>
              </a:rPr>
              <a:t>maggiore</a:t>
            </a:r>
            <a:r>
              <a:rPr lang="en-GB" b="0" i="0" dirty="0">
                <a:solidFill>
                  <a:srgbClr val="D1D5DB"/>
                </a:solidFill>
                <a:effectLst/>
                <a:latin typeface="Söhne"/>
              </a:rPr>
              <a:t> </a:t>
            </a:r>
            <a:r>
              <a:rPr lang="en-GB" b="0" i="0" dirty="0" err="1">
                <a:solidFill>
                  <a:srgbClr val="D1D5DB"/>
                </a:solidFill>
                <a:effectLst/>
                <a:latin typeface="Söhne"/>
              </a:rPr>
              <a:t>flessibilità</a:t>
            </a:r>
            <a:r>
              <a:rPr lang="en-GB" b="0" i="0" dirty="0">
                <a:solidFill>
                  <a:srgbClr val="D1D5DB"/>
                </a:solidFill>
                <a:effectLst/>
                <a:latin typeface="Söhne"/>
              </a:rPr>
              <a:t> </a:t>
            </a:r>
            <a:r>
              <a:rPr lang="en-GB" b="0" i="0" dirty="0" err="1">
                <a:solidFill>
                  <a:srgbClr val="D1D5DB"/>
                </a:solidFill>
                <a:effectLst/>
                <a:latin typeface="Söhne"/>
              </a:rPr>
              <a:t>nella</a:t>
            </a:r>
            <a:r>
              <a:rPr lang="en-GB" b="0" i="0" dirty="0">
                <a:solidFill>
                  <a:srgbClr val="D1D5DB"/>
                </a:solidFill>
                <a:effectLst/>
                <a:latin typeface="Söhne"/>
              </a:rPr>
              <a:t> </a:t>
            </a:r>
            <a:r>
              <a:rPr lang="en-GB" b="0" i="0" dirty="0" err="1">
                <a:solidFill>
                  <a:srgbClr val="D1D5DB"/>
                </a:solidFill>
                <a:effectLst/>
                <a:latin typeface="Söhne"/>
              </a:rPr>
              <a:t>gestione</a:t>
            </a:r>
            <a:r>
              <a:rPr lang="en-GB" b="0" i="0" dirty="0">
                <a:solidFill>
                  <a:srgbClr val="D1D5DB"/>
                </a:solidFill>
                <a:effectLst/>
                <a:latin typeface="Söhne"/>
              </a:rPr>
              <a:t> </a:t>
            </a:r>
            <a:r>
              <a:rPr lang="en-GB" b="0" i="0" dirty="0" err="1">
                <a:solidFill>
                  <a:srgbClr val="D1D5DB"/>
                </a:solidFill>
                <a:effectLst/>
                <a:latin typeface="Söhne"/>
              </a:rPr>
              <a:t>delle</a:t>
            </a:r>
            <a:r>
              <a:rPr lang="en-GB" b="0" i="0" dirty="0">
                <a:solidFill>
                  <a:srgbClr val="D1D5DB"/>
                </a:solidFill>
                <a:effectLst/>
                <a:latin typeface="Söhne"/>
              </a:rPr>
              <a:t> </a:t>
            </a:r>
            <a:r>
              <a:rPr lang="en-GB" b="0" i="0" dirty="0" err="1">
                <a:solidFill>
                  <a:srgbClr val="D1D5DB"/>
                </a:solidFill>
                <a:effectLst/>
                <a:latin typeface="Söhne"/>
              </a:rPr>
              <a:t>configurazioni</a:t>
            </a:r>
            <a:r>
              <a:rPr lang="en-GB" b="0" i="0" dirty="0">
                <a:solidFill>
                  <a:srgbClr val="D1D5DB"/>
                </a:solidFill>
                <a:effectLst/>
                <a:latin typeface="Söhne"/>
              </a:rPr>
              <a:t> </a:t>
            </a:r>
            <a:r>
              <a:rPr lang="en-GB" b="0" i="0" dirty="0" err="1">
                <a:solidFill>
                  <a:srgbClr val="D1D5DB"/>
                </a:solidFill>
                <a:effectLst/>
                <a:latin typeface="Söhne"/>
              </a:rPr>
              <a:t>delle</a:t>
            </a:r>
            <a:r>
              <a:rPr lang="en-GB" b="0" i="0" dirty="0">
                <a:solidFill>
                  <a:srgbClr val="D1D5DB"/>
                </a:solidFill>
                <a:effectLst/>
                <a:latin typeface="Söhne"/>
              </a:rPr>
              <a:t> </a:t>
            </a:r>
            <a:r>
              <a:rPr lang="en-GB" b="0" i="0" dirty="0" err="1">
                <a:solidFill>
                  <a:srgbClr val="D1D5DB"/>
                </a:solidFill>
                <a:effectLst/>
                <a:latin typeface="Söhne"/>
              </a:rPr>
              <a:t>applicazioni</a:t>
            </a:r>
            <a:r>
              <a:rPr lang="en-GB" b="0" i="0" dirty="0">
                <a:solidFill>
                  <a:srgbClr val="D1D5DB"/>
                </a:solidFill>
                <a:effectLst/>
                <a:latin typeface="Söhne"/>
              </a:rPr>
              <a:t>.</a:t>
            </a:r>
          </a:p>
          <a:p>
            <a:pPr algn="l">
              <a:buFont typeface="+mj-lt"/>
              <a:buAutoNum type="arabicPeriod"/>
            </a:pPr>
            <a:endParaRPr lang="en-GB" b="0" i="0" dirty="0">
              <a:solidFill>
                <a:srgbClr val="D1D5DB"/>
              </a:solidFill>
              <a:effectLst/>
              <a:latin typeface="Söhne"/>
            </a:endParaRPr>
          </a:p>
          <a:p>
            <a:pPr algn="l">
              <a:buFont typeface="+mj-lt"/>
              <a:buAutoNum type="arabicPeriod"/>
            </a:pPr>
            <a:r>
              <a:rPr lang="en-GB" b="0" i="0" dirty="0" err="1">
                <a:solidFill>
                  <a:srgbClr val="D1D5DB"/>
                </a:solidFill>
                <a:effectLst/>
                <a:latin typeface="Söhne"/>
              </a:rPr>
              <a:t>Gestione</a:t>
            </a:r>
            <a:r>
              <a:rPr lang="en-GB" b="0" i="0" dirty="0">
                <a:solidFill>
                  <a:srgbClr val="D1D5DB"/>
                </a:solidFill>
                <a:effectLst/>
                <a:latin typeface="Söhne"/>
              </a:rPr>
              <a:t> </a:t>
            </a:r>
            <a:r>
              <a:rPr lang="en-GB" b="0" i="0" dirty="0" err="1">
                <a:solidFill>
                  <a:srgbClr val="D1D5DB"/>
                </a:solidFill>
                <a:effectLst/>
                <a:latin typeface="Söhne"/>
              </a:rPr>
              <a:t>delle</a:t>
            </a:r>
            <a:r>
              <a:rPr lang="en-GB" b="0" i="0" dirty="0">
                <a:solidFill>
                  <a:srgbClr val="D1D5DB"/>
                </a:solidFill>
                <a:effectLst/>
                <a:latin typeface="Söhne"/>
              </a:rPr>
              <a:t> </a:t>
            </a:r>
            <a:r>
              <a:rPr lang="en-GB" b="0" i="0" dirty="0" err="1">
                <a:solidFill>
                  <a:srgbClr val="D1D5DB"/>
                </a:solidFill>
                <a:effectLst/>
                <a:latin typeface="Söhne"/>
              </a:rPr>
              <a:t>dipendenze</a:t>
            </a:r>
            <a:r>
              <a:rPr lang="en-GB" b="0" i="0" dirty="0">
                <a:solidFill>
                  <a:srgbClr val="D1D5DB"/>
                </a:solidFill>
                <a:effectLst/>
                <a:latin typeface="Söhne"/>
              </a:rPr>
              <a:t>: Helm </a:t>
            </a:r>
            <a:r>
              <a:rPr lang="en-GB" b="0" i="0" dirty="0" err="1">
                <a:solidFill>
                  <a:srgbClr val="D1D5DB"/>
                </a:solidFill>
                <a:effectLst/>
                <a:latin typeface="Söhne"/>
              </a:rPr>
              <a:t>supporta</a:t>
            </a:r>
            <a:r>
              <a:rPr lang="en-GB" b="0" i="0" dirty="0">
                <a:solidFill>
                  <a:srgbClr val="D1D5DB"/>
                </a:solidFill>
                <a:effectLst/>
                <a:latin typeface="Söhne"/>
              </a:rPr>
              <a:t> la </a:t>
            </a:r>
            <a:r>
              <a:rPr lang="en-GB" b="0" i="0" dirty="0" err="1">
                <a:solidFill>
                  <a:srgbClr val="D1D5DB"/>
                </a:solidFill>
                <a:effectLst/>
                <a:latin typeface="Söhne"/>
              </a:rPr>
              <a:t>gestione</a:t>
            </a:r>
            <a:r>
              <a:rPr lang="en-GB" b="0" i="0" dirty="0">
                <a:solidFill>
                  <a:srgbClr val="D1D5DB"/>
                </a:solidFill>
                <a:effectLst/>
                <a:latin typeface="Söhne"/>
              </a:rPr>
              <a:t> </a:t>
            </a:r>
            <a:r>
              <a:rPr lang="en-GB" b="0" i="0" dirty="0" err="1">
                <a:solidFill>
                  <a:srgbClr val="D1D5DB"/>
                </a:solidFill>
                <a:effectLst/>
                <a:latin typeface="Söhne"/>
              </a:rPr>
              <a:t>delle</a:t>
            </a:r>
            <a:r>
              <a:rPr lang="en-GB" b="0" i="0" dirty="0">
                <a:solidFill>
                  <a:srgbClr val="D1D5DB"/>
                </a:solidFill>
                <a:effectLst/>
                <a:latin typeface="Söhne"/>
              </a:rPr>
              <a:t> </a:t>
            </a:r>
            <a:r>
              <a:rPr lang="en-GB" b="0" i="0" dirty="0" err="1">
                <a:solidFill>
                  <a:srgbClr val="D1D5DB"/>
                </a:solidFill>
                <a:effectLst/>
                <a:latin typeface="Söhne"/>
              </a:rPr>
              <a:t>dipendenze</a:t>
            </a:r>
            <a:r>
              <a:rPr lang="en-GB" b="0" i="0" dirty="0">
                <a:solidFill>
                  <a:srgbClr val="D1D5DB"/>
                </a:solidFill>
                <a:effectLst/>
                <a:latin typeface="Söhne"/>
              </a:rPr>
              <a:t> </a:t>
            </a:r>
            <a:r>
              <a:rPr lang="en-GB" b="0" i="0" dirty="0" err="1">
                <a:solidFill>
                  <a:srgbClr val="D1D5DB"/>
                </a:solidFill>
                <a:effectLst/>
                <a:latin typeface="Söhne"/>
              </a:rPr>
              <a:t>tra</a:t>
            </a:r>
            <a:r>
              <a:rPr lang="en-GB" b="0" i="0" dirty="0">
                <a:solidFill>
                  <a:srgbClr val="D1D5DB"/>
                </a:solidFill>
                <a:effectLst/>
                <a:latin typeface="Söhne"/>
              </a:rPr>
              <a:t> </a:t>
            </a:r>
            <a:r>
              <a:rPr lang="en-GB" b="0" i="0" dirty="0" err="1">
                <a:solidFill>
                  <a:srgbClr val="D1D5DB"/>
                </a:solidFill>
                <a:effectLst/>
                <a:latin typeface="Söhne"/>
              </a:rPr>
              <a:t>i</a:t>
            </a:r>
            <a:r>
              <a:rPr lang="en-GB" b="0" i="0" dirty="0">
                <a:solidFill>
                  <a:srgbClr val="D1D5DB"/>
                </a:solidFill>
                <a:effectLst/>
                <a:latin typeface="Söhne"/>
              </a:rPr>
              <a:t> chart. </a:t>
            </a:r>
            <a:r>
              <a:rPr lang="en-GB" b="0" i="0" dirty="0" err="1">
                <a:solidFill>
                  <a:srgbClr val="D1D5DB"/>
                </a:solidFill>
                <a:effectLst/>
                <a:latin typeface="Söhne"/>
              </a:rPr>
              <a:t>È</a:t>
            </a:r>
            <a:r>
              <a:rPr lang="en-GB" b="0" i="0" dirty="0">
                <a:solidFill>
                  <a:srgbClr val="D1D5DB"/>
                </a:solidFill>
                <a:effectLst/>
                <a:latin typeface="Söhne"/>
              </a:rPr>
              <a:t> </a:t>
            </a:r>
            <a:r>
              <a:rPr lang="en-GB" b="0" i="0" dirty="0" err="1">
                <a:solidFill>
                  <a:srgbClr val="D1D5DB"/>
                </a:solidFill>
                <a:effectLst/>
                <a:latin typeface="Söhne"/>
              </a:rPr>
              <a:t>possibile</a:t>
            </a:r>
            <a:r>
              <a:rPr lang="en-GB" b="0" i="0" dirty="0">
                <a:solidFill>
                  <a:srgbClr val="D1D5DB"/>
                </a:solidFill>
                <a:effectLst/>
                <a:latin typeface="Söhne"/>
              </a:rPr>
              <a:t> </a:t>
            </a:r>
            <a:r>
              <a:rPr lang="en-GB" b="0" i="0" dirty="0" err="1">
                <a:solidFill>
                  <a:srgbClr val="D1D5DB"/>
                </a:solidFill>
                <a:effectLst/>
                <a:latin typeface="Söhne"/>
              </a:rPr>
              <a:t>definire</a:t>
            </a:r>
            <a:r>
              <a:rPr lang="en-GB" b="0" i="0" dirty="0">
                <a:solidFill>
                  <a:srgbClr val="D1D5DB"/>
                </a:solidFill>
                <a:effectLst/>
                <a:latin typeface="Söhne"/>
              </a:rPr>
              <a:t> le </a:t>
            </a:r>
            <a:r>
              <a:rPr lang="en-GB" b="0" i="0" dirty="0" err="1">
                <a:solidFill>
                  <a:srgbClr val="D1D5DB"/>
                </a:solidFill>
                <a:effectLst/>
                <a:latin typeface="Söhne"/>
              </a:rPr>
              <a:t>dipendenze</a:t>
            </a:r>
            <a:r>
              <a:rPr lang="en-GB" b="0" i="0" dirty="0">
                <a:solidFill>
                  <a:srgbClr val="D1D5DB"/>
                </a:solidFill>
                <a:effectLst/>
                <a:latin typeface="Söhne"/>
              </a:rPr>
              <a:t> di </a:t>
            </a:r>
            <a:r>
              <a:rPr lang="en-GB" b="0" i="0" dirty="0" err="1">
                <a:solidFill>
                  <a:srgbClr val="D1D5DB"/>
                </a:solidFill>
                <a:effectLst/>
                <a:latin typeface="Söhne"/>
              </a:rPr>
              <a:t>un'applicazione</a:t>
            </a:r>
            <a:r>
              <a:rPr lang="en-GB" b="0" i="0" dirty="0">
                <a:solidFill>
                  <a:srgbClr val="D1D5DB"/>
                </a:solidFill>
                <a:effectLst/>
                <a:latin typeface="Söhne"/>
              </a:rPr>
              <a:t> da </a:t>
            </a:r>
            <a:r>
              <a:rPr lang="en-GB" b="0" i="0" dirty="0" err="1">
                <a:solidFill>
                  <a:srgbClr val="D1D5DB"/>
                </a:solidFill>
                <a:effectLst/>
                <a:latin typeface="Söhne"/>
              </a:rPr>
              <a:t>altre</a:t>
            </a:r>
            <a:r>
              <a:rPr lang="en-GB" b="0" i="0" dirty="0">
                <a:solidFill>
                  <a:srgbClr val="D1D5DB"/>
                </a:solidFill>
                <a:effectLst/>
                <a:latin typeface="Söhne"/>
              </a:rPr>
              <a:t> </a:t>
            </a:r>
            <a:r>
              <a:rPr lang="en-GB" b="0" i="0" dirty="0" err="1">
                <a:solidFill>
                  <a:srgbClr val="D1D5DB"/>
                </a:solidFill>
                <a:effectLst/>
                <a:latin typeface="Söhne"/>
              </a:rPr>
              <a:t>risorse</a:t>
            </a:r>
            <a:r>
              <a:rPr lang="en-GB" b="0" i="0" dirty="0">
                <a:solidFill>
                  <a:srgbClr val="D1D5DB"/>
                </a:solidFill>
                <a:effectLst/>
                <a:latin typeface="Söhne"/>
              </a:rPr>
              <a:t> o </a:t>
            </a:r>
            <a:r>
              <a:rPr lang="en-GB" b="0" i="0" dirty="0" err="1">
                <a:solidFill>
                  <a:srgbClr val="D1D5DB"/>
                </a:solidFill>
                <a:effectLst/>
                <a:latin typeface="Söhne"/>
              </a:rPr>
              <a:t>servizi</a:t>
            </a:r>
            <a:r>
              <a:rPr lang="en-GB" b="0" i="0" dirty="0">
                <a:solidFill>
                  <a:srgbClr val="D1D5DB"/>
                </a:solidFill>
                <a:effectLst/>
                <a:latin typeface="Söhne"/>
              </a:rPr>
              <a:t>, </a:t>
            </a:r>
            <a:r>
              <a:rPr lang="en-GB" b="0" i="0" dirty="0" err="1">
                <a:solidFill>
                  <a:srgbClr val="D1D5DB"/>
                </a:solidFill>
                <a:effectLst/>
                <a:latin typeface="Söhne"/>
              </a:rPr>
              <a:t>consentendo</a:t>
            </a:r>
            <a:r>
              <a:rPr lang="en-GB" b="0" i="0" dirty="0">
                <a:solidFill>
                  <a:srgbClr val="D1D5DB"/>
                </a:solidFill>
                <a:effectLst/>
                <a:latin typeface="Söhne"/>
              </a:rPr>
              <a:t> </a:t>
            </a:r>
            <a:r>
              <a:rPr lang="en-GB" b="0" i="0" dirty="0" err="1">
                <a:solidFill>
                  <a:srgbClr val="D1D5DB"/>
                </a:solidFill>
                <a:effectLst/>
                <a:latin typeface="Söhne"/>
              </a:rPr>
              <a:t>una</a:t>
            </a:r>
            <a:r>
              <a:rPr lang="en-GB" b="0" i="0" dirty="0">
                <a:solidFill>
                  <a:srgbClr val="D1D5DB"/>
                </a:solidFill>
                <a:effectLst/>
                <a:latin typeface="Söhne"/>
              </a:rPr>
              <a:t> </a:t>
            </a:r>
            <a:r>
              <a:rPr lang="en-GB" b="0" i="0" dirty="0" err="1">
                <a:solidFill>
                  <a:srgbClr val="D1D5DB"/>
                </a:solidFill>
                <a:effectLst/>
                <a:latin typeface="Söhne"/>
              </a:rPr>
              <a:t>gestione</a:t>
            </a:r>
            <a:r>
              <a:rPr lang="en-GB" b="0" i="0" dirty="0">
                <a:solidFill>
                  <a:srgbClr val="D1D5DB"/>
                </a:solidFill>
                <a:effectLst/>
                <a:latin typeface="Söhne"/>
              </a:rPr>
              <a:t> </a:t>
            </a:r>
            <a:r>
              <a:rPr lang="en-GB" b="0" i="0" dirty="0" err="1">
                <a:solidFill>
                  <a:srgbClr val="D1D5DB"/>
                </a:solidFill>
                <a:effectLst/>
                <a:latin typeface="Söhne"/>
              </a:rPr>
              <a:t>semplificata</a:t>
            </a:r>
            <a:r>
              <a:rPr lang="en-GB" b="0" i="0" dirty="0">
                <a:solidFill>
                  <a:srgbClr val="D1D5DB"/>
                </a:solidFill>
                <a:effectLst/>
                <a:latin typeface="Söhne"/>
              </a:rPr>
              <a:t> e </a:t>
            </a:r>
            <a:r>
              <a:rPr lang="en-GB" b="0" i="0" dirty="0" err="1">
                <a:solidFill>
                  <a:srgbClr val="D1D5DB"/>
                </a:solidFill>
                <a:effectLst/>
                <a:latin typeface="Söhne"/>
              </a:rPr>
              <a:t>automatizzata</a:t>
            </a:r>
            <a:r>
              <a:rPr lang="en-GB" b="0" i="0" dirty="0">
                <a:solidFill>
                  <a:srgbClr val="D1D5DB"/>
                </a:solidFill>
                <a:effectLst/>
                <a:latin typeface="Söhne"/>
              </a:rPr>
              <a:t> </a:t>
            </a:r>
            <a:r>
              <a:rPr lang="en-GB" b="0" i="0" dirty="0" err="1">
                <a:solidFill>
                  <a:srgbClr val="D1D5DB"/>
                </a:solidFill>
                <a:effectLst/>
                <a:latin typeface="Söhne"/>
              </a:rPr>
              <a:t>delle</a:t>
            </a:r>
            <a:r>
              <a:rPr lang="en-GB" b="0" i="0" dirty="0">
                <a:solidFill>
                  <a:srgbClr val="D1D5DB"/>
                </a:solidFill>
                <a:effectLst/>
                <a:latin typeface="Söhne"/>
              </a:rPr>
              <a:t> </a:t>
            </a:r>
            <a:r>
              <a:rPr lang="en-GB" b="0" i="0" dirty="0" err="1">
                <a:solidFill>
                  <a:srgbClr val="D1D5DB"/>
                </a:solidFill>
                <a:effectLst/>
                <a:latin typeface="Söhne"/>
              </a:rPr>
              <a:t>relazioni</a:t>
            </a:r>
            <a:r>
              <a:rPr lang="en-GB" b="0" i="0" dirty="0">
                <a:solidFill>
                  <a:srgbClr val="D1D5DB"/>
                </a:solidFill>
                <a:effectLst/>
                <a:latin typeface="Söhne"/>
              </a:rPr>
              <a:t> </a:t>
            </a:r>
            <a:r>
              <a:rPr lang="en-GB" b="0" i="0" dirty="0" err="1">
                <a:solidFill>
                  <a:srgbClr val="D1D5DB"/>
                </a:solidFill>
                <a:effectLst/>
                <a:latin typeface="Söhne"/>
              </a:rPr>
              <a:t>tra</a:t>
            </a:r>
            <a:r>
              <a:rPr lang="en-GB" b="0" i="0" dirty="0">
                <a:solidFill>
                  <a:srgbClr val="D1D5DB"/>
                </a:solidFill>
                <a:effectLst/>
                <a:latin typeface="Söhne"/>
              </a:rPr>
              <a:t> le diverse </a:t>
            </a:r>
            <a:r>
              <a:rPr lang="en-GB" b="0" i="0" dirty="0" err="1">
                <a:solidFill>
                  <a:srgbClr val="D1D5DB"/>
                </a:solidFill>
                <a:effectLst/>
                <a:latin typeface="Söhne"/>
              </a:rPr>
              <a:t>componenti</a:t>
            </a:r>
            <a:r>
              <a:rPr lang="en-GB" b="0" i="0" dirty="0">
                <a:solidFill>
                  <a:srgbClr val="D1D5DB"/>
                </a:solidFill>
                <a:effectLst/>
                <a:latin typeface="Söhne"/>
              </a:rPr>
              <a:t> </a:t>
            </a:r>
            <a:r>
              <a:rPr lang="en-GB" b="0" i="0" dirty="0" err="1">
                <a:solidFill>
                  <a:srgbClr val="D1D5DB"/>
                </a:solidFill>
                <a:effectLst/>
                <a:latin typeface="Söhne"/>
              </a:rPr>
              <a:t>dell'applicazione</a:t>
            </a:r>
            <a:r>
              <a:rPr lang="en-GB" b="0" i="0" dirty="0">
                <a:solidFill>
                  <a:srgbClr val="D1D5DB"/>
                </a:solidFill>
                <a:effectLst/>
                <a:latin typeface="Söhne"/>
              </a:rPr>
              <a:t>.</a:t>
            </a:r>
          </a:p>
          <a:p>
            <a:pPr algn="l">
              <a:buFont typeface="+mj-lt"/>
              <a:buAutoNum type="arabicPeriod"/>
            </a:pPr>
            <a:endParaRPr lang="en-GB" b="0" i="0" dirty="0">
              <a:solidFill>
                <a:srgbClr val="D1D5DB"/>
              </a:solidFill>
              <a:effectLst/>
              <a:latin typeface="Söhne"/>
            </a:endParaRPr>
          </a:p>
          <a:p>
            <a:pPr algn="l">
              <a:buFont typeface="+mj-lt"/>
              <a:buAutoNum type="arabicPeriod"/>
            </a:pPr>
            <a:r>
              <a:rPr lang="en-GB" b="0" i="0" dirty="0">
                <a:solidFill>
                  <a:srgbClr val="D1D5DB"/>
                </a:solidFill>
                <a:effectLst/>
                <a:latin typeface="Söhne"/>
              </a:rPr>
              <a:t>Versioning e rollback: Helm </a:t>
            </a:r>
            <a:r>
              <a:rPr lang="en-GB" b="0" i="0" dirty="0" err="1">
                <a:solidFill>
                  <a:srgbClr val="D1D5DB"/>
                </a:solidFill>
                <a:effectLst/>
                <a:latin typeface="Söhne"/>
              </a:rPr>
              <a:t>supporta</a:t>
            </a:r>
            <a:r>
              <a:rPr lang="en-GB" b="0" i="0" dirty="0">
                <a:solidFill>
                  <a:srgbClr val="D1D5DB"/>
                </a:solidFill>
                <a:effectLst/>
                <a:latin typeface="Söhne"/>
              </a:rPr>
              <a:t> il versioning </a:t>
            </a:r>
            <a:r>
              <a:rPr lang="en-GB" b="0" i="0" dirty="0" err="1">
                <a:solidFill>
                  <a:srgbClr val="D1D5DB"/>
                </a:solidFill>
                <a:effectLst/>
                <a:latin typeface="Söhne"/>
              </a:rPr>
              <a:t>dei</a:t>
            </a:r>
            <a:r>
              <a:rPr lang="en-GB" b="0" i="0" dirty="0">
                <a:solidFill>
                  <a:srgbClr val="D1D5DB"/>
                </a:solidFill>
                <a:effectLst/>
                <a:latin typeface="Söhne"/>
              </a:rPr>
              <a:t> chart e </a:t>
            </a:r>
            <a:r>
              <a:rPr lang="en-GB" b="0" i="0" dirty="0" err="1">
                <a:solidFill>
                  <a:srgbClr val="D1D5DB"/>
                </a:solidFill>
                <a:effectLst/>
                <a:latin typeface="Söhne"/>
              </a:rPr>
              <a:t>consente</a:t>
            </a:r>
            <a:r>
              <a:rPr lang="en-GB" b="0" i="0" dirty="0">
                <a:solidFill>
                  <a:srgbClr val="D1D5DB"/>
                </a:solidFill>
                <a:effectLst/>
                <a:latin typeface="Söhne"/>
              </a:rPr>
              <a:t> di </a:t>
            </a:r>
            <a:r>
              <a:rPr lang="en-GB" b="0" i="0" dirty="0" err="1">
                <a:solidFill>
                  <a:srgbClr val="D1D5DB"/>
                </a:solidFill>
                <a:effectLst/>
                <a:latin typeface="Söhne"/>
              </a:rPr>
              <a:t>eseguire</a:t>
            </a:r>
            <a:r>
              <a:rPr lang="en-GB" b="0" i="0" dirty="0">
                <a:solidFill>
                  <a:srgbClr val="D1D5DB"/>
                </a:solidFill>
                <a:effectLst/>
                <a:latin typeface="Söhne"/>
              </a:rPr>
              <a:t> il rollback a </a:t>
            </a:r>
            <a:r>
              <a:rPr lang="en-GB" b="0" i="0" dirty="0" err="1">
                <a:solidFill>
                  <a:srgbClr val="D1D5DB"/>
                </a:solidFill>
                <a:effectLst/>
                <a:latin typeface="Söhne"/>
              </a:rPr>
              <a:t>una</a:t>
            </a:r>
            <a:r>
              <a:rPr lang="en-GB" b="0" i="0" dirty="0">
                <a:solidFill>
                  <a:srgbClr val="D1D5DB"/>
                </a:solidFill>
                <a:effectLst/>
                <a:latin typeface="Söhne"/>
              </a:rPr>
              <a:t> </a:t>
            </a:r>
            <a:r>
              <a:rPr lang="en-GB" b="0" i="0" dirty="0" err="1">
                <a:solidFill>
                  <a:srgbClr val="D1D5DB"/>
                </a:solidFill>
                <a:effectLst/>
                <a:latin typeface="Söhne"/>
              </a:rPr>
              <a:t>versione</a:t>
            </a:r>
            <a:r>
              <a:rPr lang="en-GB" b="0" i="0" dirty="0">
                <a:solidFill>
                  <a:srgbClr val="D1D5DB"/>
                </a:solidFill>
                <a:effectLst/>
                <a:latin typeface="Söhne"/>
              </a:rPr>
              <a:t> </a:t>
            </a:r>
            <a:r>
              <a:rPr lang="en-GB" b="0" i="0" dirty="0" err="1">
                <a:solidFill>
                  <a:srgbClr val="D1D5DB"/>
                </a:solidFill>
                <a:effectLst/>
                <a:latin typeface="Söhne"/>
              </a:rPr>
              <a:t>precedente</a:t>
            </a:r>
            <a:r>
              <a:rPr lang="en-GB" b="0" i="0" dirty="0">
                <a:solidFill>
                  <a:srgbClr val="D1D5DB"/>
                </a:solidFill>
                <a:effectLst/>
                <a:latin typeface="Söhne"/>
              </a:rPr>
              <a:t> in </a:t>
            </a:r>
            <a:r>
              <a:rPr lang="en-GB" b="0" i="0" dirty="0" err="1">
                <a:solidFill>
                  <a:srgbClr val="D1D5DB"/>
                </a:solidFill>
                <a:effectLst/>
                <a:latin typeface="Söhne"/>
              </a:rPr>
              <a:t>caso</a:t>
            </a:r>
            <a:r>
              <a:rPr lang="en-GB" b="0" i="0" dirty="0">
                <a:solidFill>
                  <a:srgbClr val="D1D5DB"/>
                </a:solidFill>
                <a:effectLst/>
                <a:latin typeface="Söhne"/>
              </a:rPr>
              <a:t> di </a:t>
            </a:r>
            <a:r>
              <a:rPr lang="en-GB" b="0" i="0" dirty="0" err="1">
                <a:solidFill>
                  <a:srgbClr val="D1D5DB"/>
                </a:solidFill>
                <a:effectLst/>
                <a:latin typeface="Söhne"/>
              </a:rPr>
              <a:t>problemi</a:t>
            </a:r>
            <a:r>
              <a:rPr lang="en-GB" b="0" i="0" dirty="0">
                <a:solidFill>
                  <a:srgbClr val="D1D5DB"/>
                </a:solidFill>
                <a:effectLst/>
                <a:latin typeface="Söhne"/>
              </a:rPr>
              <a:t> o </a:t>
            </a:r>
            <a:r>
              <a:rPr lang="en-GB" b="0" i="0" dirty="0" err="1">
                <a:solidFill>
                  <a:srgbClr val="D1D5DB"/>
                </a:solidFill>
                <a:effectLst/>
                <a:latin typeface="Söhne"/>
              </a:rPr>
              <a:t>errori</a:t>
            </a:r>
            <a:r>
              <a:rPr lang="en-GB" b="0" i="0" dirty="0">
                <a:solidFill>
                  <a:srgbClr val="D1D5DB"/>
                </a:solidFill>
                <a:effectLst/>
                <a:latin typeface="Söhne"/>
              </a:rPr>
              <a:t> </a:t>
            </a:r>
            <a:r>
              <a:rPr lang="en-GB" b="0" i="0" dirty="0" err="1">
                <a:solidFill>
                  <a:srgbClr val="D1D5DB"/>
                </a:solidFill>
                <a:effectLst/>
                <a:latin typeface="Söhne"/>
              </a:rPr>
              <a:t>durante</a:t>
            </a:r>
            <a:r>
              <a:rPr lang="en-GB" b="0" i="0" dirty="0">
                <a:solidFill>
                  <a:srgbClr val="D1D5DB"/>
                </a:solidFill>
                <a:effectLst/>
                <a:latin typeface="Söhne"/>
              </a:rPr>
              <a:t> </a:t>
            </a:r>
            <a:r>
              <a:rPr lang="en-GB" b="0" i="0" dirty="0" err="1">
                <a:solidFill>
                  <a:srgbClr val="D1D5DB"/>
                </a:solidFill>
                <a:effectLst/>
                <a:latin typeface="Söhne"/>
              </a:rPr>
              <a:t>l'aggiornamento</a:t>
            </a:r>
            <a:r>
              <a:rPr lang="en-GB" b="0" i="0" dirty="0">
                <a:solidFill>
                  <a:srgbClr val="D1D5DB"/>
                </a:solidFill>
                <a:effectLst/>
                <a:latin typeface="Söhne"/>
              </a:rPr>
              <a:t> </a:t>
            </a:r>
            <a:r>
              <a:rPr lang="en-GB" b="0" i="0" dirty="0" err="1">
                <a:solidFill>
                  <a:srgbClr val="D1D5DB"/>
                </a:solidFill>
                <a:effectLst/>
                <a:latin typeface="Söhne"/>
              </a:rPr>
              <a:t>delle</a:t>
            </a:r>
            <a:r>
              <a:rPr lang="en-GB" b="0" i="0" dirty="0">
                <a:solidFill>
                  <a:srgbClr val="D1D5DB"/>
                </a:solidFill>
                <a:effectLst/>
                <a:latin typeface="Söhne"/>
              </a:rPr>
              <a:t> </a:t>
            </a:r>
            <a:r>
              <a:rPr lang="en-GB" b="0" i="0" dirty="0" err="1">
                <a:solidFill>
                  <a:srgbClr val="D1D5DB"/>
                </a:solidFill>
                <a:effectLst/>
                <a:latin typeface="Söhne"/>
              </a:rPr>
              <a:t>applicazioni</a:t>
            </a:r>
            <a:r>
              <a:rPr lang="en-GB" b="0" i="0" dirty="0">
                <a:solidFill>
                  <a:srgbClr val="D1D5DB"/>
                </a:solidFill>
                <a:effectLst/>
                <a:latin typeface="Söhne"/>
              </a:rPr>
              <a:t>. </a:t>
            </a:r>
            <a:r>
              <a:rPr lang="en-GB" b="0" i="0" dirty="0" err="1">
                <a:solidFill>
                  <a:srgbClr val="D1D5DB"/>
                </a:solidFill>
                <a:effectLst/>
                <a:latin typeface="Söhne"/>
              </a:rPr>
              <a:t>Questo</a:t>
            </a:r>
            <a:r>
              <a:rPr lang="en-GB" b="0" i="0" dirty="0">
                <a:solidFill>
                  <a:srgbClr val="D1D5DB"/>
                </a:solidFill>
                <a:effectLst/>
                <a:latin typeface="Söhne"/>
              </a:rPr>
              <a:t> </a:t>
            </a:r>
            <a:r>
              <a:rPr lang="en-GB" b="0" i="0" dirty="0" err="1">
                <a:solidFill>
                  <a:srgbClr val="D1D5DB"/>
                </a:solidFill>
                <a:effectLst/>
                <a:latin typeface="Söhne"/>
              </a:rPr>
              <a:t>facilita</a:t>
            </a:r>
            <a:r>
              <a:rPr lang="en-GB" b="0" i="0" dirty="0">
                <a:solidFill>
                  <a:srgbClr val="D1D5DB"/>
                </a:solidFill>
                <a:effectLst/>
                <a:latin typeface="Söhne"/>
              </a:rPr>
              <a:t> il </a:t>
            </a:r>
            <a:r>
              <a:rPr lang="en-GB" b="0" i="0" dirty="0" err="1">
                <a:solidFill>
                  <a:srgbClr val="D1D5DB"/>
                </a:solidFill>
                <a:effectLst/>
                <a:latin typeface="Söhne"/>
              </a:rPr>
              <a:t>processo</a:t>
            </a:r>
            <a:r>
              <a:rPr lang="en-GB" b="0" i="0" dirty="0">
                <a:solidFill>
                  <a:srgbClr val="D1D5DB"/>
                </a:solidFill>
                <a:effectLst/>
                <a:latin typeface="Söhne"/>
              </a:rPr>
              <a:t> di </a:t>
            </a:r>
            <a:r>
              <a:rPr lang="en-GB" b="0" i="0" dirty="0" err="1">
                <a:solidFill>
                  <a:srgbClr val="D1D5DB"/>
                </a:solidFill>
                <a:effectLst/>
                <a:latin typeface="Söhne"/>
              </a:rPr>
              <a:t>gestione</a:t>
            </a:r>
            <a:r>
              <a:rPr lang="en-GB" b="0" i="0" dirty="0">
                <a:solidFill>
                  <a:srgbClr val="D1D5DB"/>
                </a:solidFill>
                <a:effectLst/>
                <a:latin typeface="Söhne"/>
              </a:rPr>
              <a:t> </a:t>
            </a:r>
            <a:r>
              <a:rPr lang="en-GB" b="0" i="0" dirty="0" err="1">
                <a:solidFill>
                  <a:srgbClr val="D1D5DB"/>
                </a:solidFill>
                <a:effectLst/>
                <a:latin typeface="Söhne"/>
              </a:rPr>
              <a:t>delle</a:t>
            </a:r>
            <a:r>
              <a:rPr lang="en-GB" b="0" i="0" dirty="0">
                <a:solidFill>
                  <a:srgbClr val="D1D5DB"/>
                </a:solidFill>
                <a:effectLst/>
                <a:latin typeface="Söhne"/>
              </a:rPr>
              <a:t> </a:t>
            </a:r>
            <a:r>
              <a:rPr lang="en-GB" b="0" i="0" dirty="0" err="1">
                <a:solidFill>
                  <a:srgbClr val="D1D5DB"/>
                </a:solidFill>
                <a:effectLst/>
                <a:latin typeface="Söhne"/>
              </a:rPr>
              <a:t>versioni</a:t>
            </a:r>
            <a:r>
              <a:rPr lang="en-GB" b="0" i="0" dirty="0">
                <a:solidFill>
                  <a:srgbClr val="D1D5DB"/>
                </a:solidFill>
                <a:effectLst/>
                <a:latin typeface="Söhne"/>
              </a:rPr>
              <a:t> e la </a:t>
            </a:r>
            <a:r>
              <a:rPr lang="en-GB" b="0" i="0" dirty="0" err="1">
                <a:solidFill>
                  <a:srgbClr val="D1D5DB"/>
                </a:solidFill>
                <a:effectLst/>
                <a:latin typeface="Söhne"/>
              </a:rPr>
              <a:t>gestione</a:t>
            </a:r>
            <a:r>
              <a:rPr lang="en-GB" b="0" i="0" dirty="0">
                <a:solidFill>
                  <a:srgbClr val="D1D5DB"/>
                </a:solidFill>
                <a:effectLst/>
                <a:latin typeface="Söhne"/>
              </a:rPr>
              <a:t> </a:t>
            </a:r>
            <a:r>
              <a:rPr lang="en-GB" b="0" i="0" dirty="0" err="1">
                <a:solidFill>
                  <a:srgbClr val="D1D5DB"/>
                </a:solidFill>
                <a:effectLst/>
                <a:latin typeface="Söhne"/>
              </a:rPr>
              <a:t>degli</a:t>
            </a:r>
            <a:r>
              <a:rPr lang="en-GB" b="0" i="0" dirty="0">
                <a:solidFill>
                  <a:srgbClr val="D1D5DB"/>
                </a:solidFill>
                <a:effectLst/>
                <a:latin typeface="Söhne"/>
              </a:rPr>
              <a:t> aggiornamenti </a:t>
            </a:r>
            <a:r>
              <a:rPr lang="en-GB" b="0" i="0" dirty="0" err="1">
                <a:solidFill>
                  <a:srgbClr val="D1D5DB"/>
                </a:solidFill>
                <a:effectLst/>
                <a:latin typeface="Söhne"/>
              </a:rPr>
              <a:t>delle</a:t>
            </a:r>
            <a:r>
              <a:rPr lang="en-GB" b="0" i="0" dirty="0">
                <a:solidFill>
                  <a:srgbClr val="D1D5DB"/>
                </a:solidFill>
                <a:effectLst/>
                <a:latin typeface="Söhne"/>
              </a:rPr>
              <a:t> </a:t>
            </a:r>
            <a:r>
              <a:rPr lang="en-GB" b="0" i="0" dirty="0" err="1">
                <a:solidFill>
                  <a:srgbClr val="D1D5DB"/>
                </a:solidFill>
                <a:effectLst/>
                <a:latin typeface="Söhne"/>
              </a:rPr>
              <a:t>applicazioni</a:t>
            </a:r>
            <a:r>
              <a:rPr lang="en-GB" b="0" i="0" dirty="0">
                <a:solidFill>
                  <a:srgbClr val="D1D5DB"/>
                </a:solidFill>
                <a:effectLst/>
                <a:latin typeface="Söhne"/>
              </a:rPr>
              <a:t> in un </a:t>
            </a:r>
            <a:r>
              <a:rPr lang="en-GB" b="0" i="0" dirty="0" err="1">
                <a:solidFill>
                  <a:srgbClr val="D1D5DB"/>
                </a:solidFill>
                <a:effectLst/>
                <a:latin typeface="Söhne"/>
              </a:rPr>
              <a:t>ambiente</a:t>
            </a:r>
            <a:r>
              <a:rPr lang="en-GB" b="0" i="0" dirty="0">
                <a:solidFill>
                  <a:srgbClr val="D1D5DB"/>
                </a:solidFill>
                <a:effectLst/>
                <a:latin typeface="Söhne"/>
              </a:rPr>
              <a:t> Kubernetes.</a:t>
            </a:r>
          </a:p>
          <a:p>
            <a:pPr algn="l">
              <a:buFont typeface="+mj-lt"/>
              <a:buAutoNum type="arabicPeriod"/>
            </a:pPr>
            <a:endParaRPr lang="en-GB" b="0" i="0" dirty="0">
              <a:solidFill>
                <a:srgbClr val="D1D5DB"/>
              </a:solidFill>
              <a:effectLst/>
              <a:latin typeface="Söhne"/>
            </a:endParaRPr>
          </a:p>
          <a:p>
            <a:pPr algn="l">
              <a:buFont typeface="+mj-lt"/>
              <a:buAutoNum type="arabicPeriod"/>
            </a:pPr>
            <a:r>
              <a:rPr lang="en-GB" b="0" i="0" dirty="0" err="1">
                <a:solidFill>
                  <a:srgbClr val="D1D5DB"/>
                </a:solidFill>
                <a:effectLst/>
                <a:latin typeface="Söhne"/>
              </a:rPr>
              <a:t>Condivisione</a:t>
            </a:r>
            <a:r>
              <a:rPr lang="en-GB" b="0" i="0" dirty="0">
                <a:solidFill>
                  <a:srgbClr val="D1D5DB"/>
                </a:solidFill>
                <a:effectLst/>
                <a:latin typeface="Söhne"/>
              </a:rPr>
              <a:t> e </a:t>
            </a:r>
            <a:r>
              <a:rPr lang="en-GB" b="0" i="0" dirty="0" err="1">
                <a:solidFill>
                  <a:srgbClr val="D1D5DB"/>
                </a:solidFill>
                <a:effectLst/>
                <a:latin typeface="Söhne"/>
              </a:rPr>
              <a:t>riutilizzo</a:t>
            </a:r>
            <a:r>
              <a:rPr lang="en-GB" b="0" i="0" dirty="0">
                <a:solidFill>
                  <a:srgbClr val="D1D5DB"/>
                </a:solidFill>
                <a:effectLst/>
                <a:latin typeface="Söhne"/>
              </a:rPr>
              <a:t>: Helm </a:t>
            </a:r>
            <a:r>
              <a:rPr lang="en-GB" b="0" i="0" dirty="0" err="1">
                <a:solidFill>
                  <a:srgbClr val="D1D5DB"/>
                </a:solidFill>
                <a:effectLst/>
                <a:latin typeface="Söhne"/>
              </a:rPr>
              <a:t>promuove</a:t>
            </a:r>
            <a:r>
              <a:rPr lang="en-GB" b="0" i="0" dirty="0">
                <a:solidFill>
                  <a:srgbClr val="D1D5DB"/>
                </a:solidFill>
                <a:effectLst/>
                <a:latin typeface="Söhne"/>
              </a:rPr>
              <a:t> la </a:t>
            </a:r>
            <a:r>
              <a:rPr lang="en-GB" b="0" i="0" dirty="0" err="1">
                <a:solidFill>
                  <a:srgbClr val="D1D5DB"/>
                </a:solidFill>
                <a:effectLst/>
                <a:latin typeface="Söhne"/>
              </a:rPr>
              <a:t>condivisione</a:t>
            </a:r>
            <a:r>
              <a:rPr lang="en-GB" b="0" i="0" dirty="0">
                <a:solidFill>
                  <a:srgbClr val="D1D5DB"/>
                </a:solidFill>
                <a:effectLst/>
                <a:latin typeface="Söhne"/>
              </a:rPr>
              <a:t> e il </a:t>
            </a:r>
            <a:r>
              <a:rPr lang="en-GB" b="0" i="0" dirty="0" err="1">
                <a:solidFill>
                  <a:srgbClr val="D1D5DB"/>
                </a:solidFill>
                <a:effectLst/>
                <a:latin typeface="Söhne"/>
              </a:rPr>
              <a:t>riutilizzo</a:t>
            </a:r>
            <a:r>
              <a:rPr lang="en-GB" b="0" i="0" dirty="0">
                <a:solidFill>
                  <a:srgbClr val="D1D5DB"/>
                </a:solidFill>
                <a:effectLst/>
                <a:latin typeface="Söhne"/>
              </a:rPr>
              <a:t> </a:t>
            </a:r>
            <a:r>
              <a:rPr lang="en-GB" b="0" i="0" dirty="0" err="1">
                <a:solidFill>
                  <a:srgbClr val="D1D5DB"/>
                </a:solidFill>
                <a:effectLst/>
                <a:latin typeface="Söhne"/>
              </a:rPr>
              <a:t>dei</a:t>
            </a:r>
            <a:r>
              <a:rPr lang="en-GB" b="0" i="0" dirty="0">
                <a:solidFill>
                  <a:srgbClr val="D1D5DB"/>
                </a:solidFill>
                <a:effectLst/>
                <a:latin typeface="Söhne"/>
              </a:rPr>
              <a:t> chart </a:t>
            </a:r>
            <a:r>
              <a:rPr lang="en-GB" b="0" i="0" dirty="0" err="1">
                <a:solidFill>
                  <a:srgbClr val="D1D5DB"/>
                </a:solidFill>
                <a:effectLst/>
                <a:latin typeface="Söhne"/>
              </a:rPr>
              <a:t>attraverso</a:t>
            </a:r>
            <a:r>
              <a:rPr lang="en-GB" b="0" i="0" dirty="0">
                <a:solidFill>
                  <a:srgbClr val="D1D5DB"/>
                </a:solidFill>
                <a:effectLst/>
                <a:latin typeface="Söhne"/>
              </a:rPr>
              <a:t> il </a:t>
            </a:r>
            <a:r>
              <a:rPr lang="en-GB" b="0" i="0" dirty="0" err="1">
                <a:solidFill>
                  <a:srgbClr val="D1D5DB"/>
                </a:solidFill>
                <a:effectLst/>
                <a:latin typeface="Söhne"/>
              </a:rPr>
              <a:t>suo</a:t>
            </a:r>
            <a:r>
              <a:rPr lang="en-GB" b="0" i="0" dirty="0">
                <a:solidFill>
                  <a:srgbClr val="D1D5DB"/>
                </a:solidFill>
                <a:effectLst/>
                <a:latin typeface="Söhne"/>
              </a:rPr>
              <a:t> </a:t>
            </a:r>
            <a:r>
              <a:rPr lang="en-GB" b="0" i="0" dirty="0" err="1">
                <a:solidFill>
                  <a:srgbClr val="D1D5DB"/>
                </a:solidFill>
                <a:effectLst/>
                <a:latin typeface="Söhne"/>
              </a:rPr>
              <a:t>registro</a:t>
            </a:r>
            <a:r>
              <a:rPr lang="en-GB" b="0" i="0" dirty="0">
                <a:solidFill>
                  <a:srgbClr val="D1D5DB"/>
                </a:solidFill>
                <a:effectLst/>
                <a:latin typeface="Söhne"/>
              </a:rPr>
              <a:t> di repository </a:t>
            </a:r>
            <a:r>
              <a:rPr lang="en-GB" b="0" i="0" dirty="0" err="1">
                <a:solidFill>
                  <a:srgbClr val="D1D5DB"/>
                </a:solidFill>
                <a:effectLst/>
                <a:latin typeface="Söhne"/>
              </a:rPr>
              <a:t>ufficiale</a:t>
            </a:r>
            <a:r>
              <a:rPr lang="en-GB" b="0" i="0" dirty="0">
                <a:solidFill>
                  <a:srgbClr val="D1D5DB"/>
                </a:solidFill>
                <a:effectLst/>
                <a:latin typeface="Söhne"/>
              </a:rPr>
              <a:t> </a:t>
            </a:r>
            <a:r>
              <a:rPr lang="en-GB" b="0" i="0" dirty="0" err="1">
                <a:solidFill>
                  <a:srgbClr val="D1D5DB"/>
                </a:solidFill>
                <a:effectLst/>
                <a:latin typeface="Söhne"/>
              </a:rPr>
              <a:t>chiamato</a:t>
            </a:r>
            <a:r>
              <a:rPr lang="en-GB" b="0" i="0" dirty="0">
                <a:solidFill>
                  <a:srgbClr val="D1D5DB"/>
                </a:solidFill>
                <a:effectLst/>
                <a:latin typeface="Söhne"/>
              </a:rPr>
              <a:t> "Helm Hub". </a:t>
            </a:r>
            <a:r>
              <a:rPr lang="en-GB" b="0" i="0" dirty="0" err="1">
                <a:solidFill>
                  <a:srgbClr val="D1D5DB"/>
                </a:solidFill>
                <a:effectLst/>
                <a:latin typeface="Söhne"/>
              </a:rPr>
              <a:t>Gli</a:t>
            </a:r>
            <a:r>
              <a:rPr lang="en-GB" b="0" i="0" dirty="0">
                <a:solidFill>
                  <a:srgbClr val="D1D5DB"/>
                </a:solidFill>
                <a:effectLst/>
                <a:latin typeface="Söhne"/>
              </a:rPr>
              <a:t> </a:t>
            </a:r>
            <a:r>
              <a:rPr lang="en-GB" b="0" i="0" dirty="0" err="1">
                <a:solidFill>
                  <a:srgbClr val="D1D5DB"/>
                </a:solidFill>
                <a:effectLst/>
                <a:latin typeface="Söhne"/>
              </a:rPr>
              <a:t>sviluppatori</a:t>
            </a:r>
            <a:r>
              <a:rPr lang="en-GB" b="0" i="0" dirty="0">
                <a:solidFill>
                  <a:srgbClr val="D1D5DB"/>
                </a:solidFill>
                <a:effectLst/>
                <a:latin typeface="Söhne"/>
              </a:rPr>
              <a:t> </a:t>
            </a:r>
            <a:r>
              <a:rPr lang="en-GB" b="0" i="0" dirty="0" err="1">
                <a:solidFill>
                  <a:srgbClr val="D1D5DB"/>
                </a:solidFill>
                <a:effectLst/>
                <a:latin typeface="Söhne"/>
              </a:rPr>
              <a:t>possono</a:t>
            </a:r>
            <a:r>
              <a:rPr lang="en-GB" b="0" i="0" dirty="0">
                <a:solidFill>
                  <a:srgbClr val="D1D5DB"/>
                </a:solidFill>
                <a:effectLst/>
                <a:latin typeface="Söhne"/>
              </a:rPr>
              <a:t> </a:t>
            </a:r>
            <a:r>
              <a:rPr lang="en-GB" b="0" i="0" dirty="0" err="1">
                <a:solidFill>
                  <a:srgbClr val="D1D5DB"/>
                </a:solidFill>
                <a:effectLst/>
                <a:latin typeface="Söhne"/>
              </a:rPr>
              <a:t>pubblicare</a:t>
            </a:r>
            <a:r>
              <a:rPr lang="en-GB" b="0" i="0" dirty="0">
                <a:solidFill>
                  <a:srgbClr val="D1D5DB"/>
                </a:solidFill>
                <a:effectLst/>
                <a:latin typeface="Söhne"/>
              </a:rPr>
              <a:t> </a:t>
            </a:r>
            <a:r>
              <a:rPr lang="en-GB" b="0" i="0" dirty="0" err="1">
                <a:solidFill>
                  <a:srgbClr val="D1D5DB"/>
                </a:solidFill>
                <a:effectLst/>
                <a:latin typeface="Söhne"/>
              </a:rPr>
              <a:t>i</a:t>
            </a:r>
            <a:r>
              <a:rPr lang="en-GB" b="0" i="0" dirty="0">
                <a:solidFill>
                  <a:srgbClr val="D1D5DB"/>
                </a:solidFill>
                <a:effectLst/>
                <a:latin typeface="Söhne"/>
              </a:rPr>
              <a:t> </a:t>
            </a:r>
            <a:r>
              <a:rPr lang="en-GB" b="0" i="0" dirty="0" err="1">
                <a:solidFill>
                  <a:srgbClr val="D1D5DB"/>
                </a:solidFill>
                <a:effectLst/>
                <a:latin typeface="Söhne"/>
              </a:rPr>
              <a:t>propri</a:t>
            </a:r>
            <a:r>
              <a:rPr lang="en-GB" b="0" i="0" dirty="0">
                <a:solidFill>
                  <a:srgbClr val="D1D5DB"/>
                </a:solidFill>
                <a:effectLst/>
                <a:latin typeface="Söhne"/>
              </a:rPr>
              <a:t> chart </a:t>
            </a:r>
            <a:r>
              <a:rPr lang="en-GB" b="0" i="0" dirty="0" err="1">
                <a:solidFill>
                  <a:srgbClr val="D1D5DB"/>
                </a:solidFill>
                <a:effectLst/>
                <a:latin typeface="Söhne"/>
              </a:rPr>
              <a:t>nel</a:t>
            </a:r>
            <a:r>
              <a:rPr lang="en-GB" b="0" i="0" dirty="0">
                <a:solidFill>
                  <a:srgbClr val="D1D5DB"/>
                </a:solidFill>
                <a:effectLst/>
                <a:latin typeface="Söhne"/>
              </a:rPr>
              <a:t> </a:t>
            </a:r>
            <a:r>
              <a:rPr lang="en-GB" b="0" i="0" dirty="0" err="1">
                <a:solidFill>
                  <a:srgbClr val="D1D5DB"/>
                </a:solidFill>
                <a:effectLst/>
                <a:latin typeface="Söhne"/>
              </a:rPr>
              <a:t>registro</a:t>
            </a:r>
            <a:r>
              <a:rPr lang="en-GB" b="0" i="0" dirty="0">
                <a:solidFill>
                  <a:srgbClr val="D1D5DB"/>
                </a:solidFill>
                <a:effectLst/>
                <a:latin typeface="Söhne"/>
              </a:rPr>
              <a:t>, </a:t>
            </a:r>
            <a:r>
              <a:rPr lang="en-GB" b="0" i="0" dirty="0" err="1">
                <a:solidFill>
                  <a:srgbClr val="D1D5DB"/>
                </a:solidFill>
                <a:effectLst/>
                <a:latin typeface="Söhne"/>
              </a:rPr>
              <a:t>rendendoli</a:t>
            </a:r>
            <a:r>
              <a:rPr lang="en-GB" b="0" i="0" dirty="0">
                <a:solidFill>
                  <a:srgbClr val="D1D5DB"/>
                </a:solidFill>
                <a:effectLst/>
                <a:latin typeface="Söhne"/>
              </a:rPr>
              <a:t> </a:t>
            </a:r>
            <a:r>
              <a:rPr lang="en-GB" b="0" i="0" dirty="0" err="1">
                <a:solidFill>
                  <a:srgbClr val="D1D5DB"/>
                </a:solidFill>
                <a:effectLst/>
                <a:latin typeface="Söhne"/>
              </a:rPr>
              <a:t>disponibili</a:t>
            </a:r>
            <a:r>
              <a:rPr lang="en-GB" b="0" i="0" dirty="0">
                <a:solidFill>
                  <a:srgbClr val="D1D5DB"/>
                </a:solidFill>
                <a:effectLst/>
                <a:latin typeface="Söhne"/>
              </a:rPr>
              <a:t> per </a:t>
            </a:r>
            <a:r>
              <a:rPr lang="en-GB" b="0" i="0" dirty="0" err="1">
                <a:solidFill>
                  <a:srgbClr val="D1D5DB"/>
                </a:solidFill>
                <a:effectLst/>
                <a:latin typeface="Söhne"/>
              </a:rPr>
              <a:t>altri</a:t>
            </a:r>
            <a:r>
              <a:rPr lang="en-GB" b="0" i="0" dirty="0">
                <a:solidFill>
                  <a:srgbClr val="D1D5DB"/>
                </a:solidFill>
                <a:effectLst/>
                <a:latin typeface="Söhne"/>
              </a:rPr>
              <a:t> </a:t>
            </a:r>
            <a:r>
              <a:rPr lang="en-GB" b="0" i="0" dirty="0" err="1">
                <a:solidFill>
                  <a:srgbClr val="D1D5DB"/>
                </a:solidFill>
                <a:effectLst/>
                <a:latin typeface="Söhne"/>
              </a:rPr>
              <a:t>utenti</a:t>
            </a:r>
            <a:r>
              <a:rPr lang="en-GB" b="0" i="0" dirty="0">
                <a:solidFill>
                  <a:srgbClr val="D1D5DB"/>
                </a:solidFill>
                <a:effectLst/>
                <a:latin typeface="Söhne"/>
              </a:rPr>
              <a:t>, </a:t>
            </a:r>
            <a:r>
              <a:rPr lang="en-GB" b="0" i="0" dirty="0" err="1">
                <a:solidFill>
                  <a:srgbClr val="D1D5DB"/>
                </a:solidFill>
                <a:effectLst/>
                <a:latin typeface="Söhne"/>
              </a:rPr>
              <a:t>contribuendo</a:t>
            </a:r>
            <a:r>
              <a:rPr lang="en-GB" b="0" i="0" dirty="0">
                <a:solidFill>
                  <a:srgbClr val="D1D5DB"/>
                </a:solidFill>
                <a:effectLst/>
                <a:latin typeface="Söhne"/>
              </a:rPr>
              <a:t> </a:t>
            </a:r>
            <a:r>
              <a:rPr lang="en-GB" b="0" i="0" dirty="0" err="1">
                <a:solidFill>
                  <a:srgbClr val="D1D5DB"/>
                </a:solidFill>
                <a:effectLst/>
                <a:latin typeface="Söhne"/>
              </a:rPr>
              <a:t>così</a:t>
            </a:r>
            <a:r>
              <a:rPr lang="en-GB" b="0" i="0" dirty="0">
                <a:solidFill>
                  <a:srgbClr val="D1D5DB"/>
                </a:solidFill>
                <a:effectLst/>
                <a:latin typeface="Söhne"/>
              </a:rPr>
              <a:t> a </a:t>
            </a:r>
            <a:r>
              <a:rPr lang="en-GB" b="0" i="0" dirty="0" err="1">
                <a:solidFill>
                  <a:srgbClr val="D1D5DB"/>
                </a:solidFill>
                <a:effectLst/>
                <a:latin typeface="Söhne"/>
              </a:rPr>
              <a:t>una</a:t>
            </a:r>
            <a:r>
              <a:rPr lang="en-GB" b="0" i="0" dirty="0">
                <a:solidFill>
                  <a:srgbClr val="D1D5DB"/>
                </a:solidFill>
                <a:effectLst/>
                <a:latin typeface="Söhne"/>
              </a:rPr>
              <a:t> </a:t>
            </a:r>
            <a:r>
              <a:rPr lang="en-GB" b="0" i="0" dirty="0" err="1">
                <a:solidFill>
                  <a:srgbClr val="D1D5DB"/>
                </a:solidFill>
                <a:effectLst/>
                <a:latin typeface="Söhne"/>
              </a:rPr>
              <a:t>maggiore</a:t>
            </a:r>
            <a:r>
              <a:rPr lang="en-GB" b="0" i="0" dirty="0">
                <a:solidFill>
                  <a:srgbClr val="D1D5DB"/>
                </a:solidFill>
                <a:effectLst/>
                <a:latin typeface="Söhne"/>
              </a:rPr>
              <a:t> </a:t>
            </a:r>
            <a:r>
              <a:rPr lang="en-GB" b="0" i="0" dirty="0" err="1">
                <a:solidFill>
                  <a:srgbClr val="D1D5DB"/>
                </a:solidFill>
                <a:effectLst/>
                <a:latin typeface="Söhne"/>
              </a:rPr>
              <a:t>collaborazione</a:t>
            </a:r>
            <a:r>
              <a:rPr lang="en-GB" b="0" i="0" dirty="0">
                <a:solidFill>
                  <a:srgbClr val="D1D5DB"/>
                </a:solidFill>
                <a:effectLst/>
                <a:latin typeface="Söhne"/>
              </a:rPr>
              <a:t> e </a:t>
            </a:r>
            <a:r>
              <a:rPr lang="en-GB" b="0" i="0" dirty="0" err="1">
                <a:solidFill>
                  <a:srgbClr val="D1D5DB"/>
                </a:solidFill>
                <a:effectLst/>
                <a:latin typeface="Söhne"/>
              </a:rPr>
              <a:t>condivisione</a:t>
            </a:r>
            <a:r>
              <a:rPr lang="en-GB" b="0" i="0" dirty="0">
                <a:solidFill>
                  <a:srgbClr val="D1D5DB"/>
                </a:solidFill>
                <a:effectLst/>
                <a:latin typeface="Söhne"/>
              </a:rPr>
              <a:t> </a:t>
            </a:r>
            <a:r>
              <a:rPr lang="en-GB" b="0" i="0" dirty="0" err="1">
                <a:solidFill>
                  <a:srgbClr val="D1D5DB"/>
                </a:solidFill>
                <a:effectLst/>
                <a:latin typeface="Söhne"/>
              </a:rPr>
              <a:t>delle</a:t>
            </a:r>
            <a:r>
              <a:rPr lang="en-GB" b="0" i="0" dirty="0">
                <a:solidFill>
                  <a:srgbClr val="D1D5DB"/>
                </a:solidFill>
                <a:effectLst/>
                <a:latin typeface="Söhne"/>
              </a:rPr>
              <a:t> best practice.</a:t>
            </a:r>
          </a:p>
          <a:p>
            <a:pPr algn="l">
              <a:buFont typeface="+mj-lt"/>
              <a:buAutoNum type="arabicPeriod"/>
            </a:pPr>
            <a:endParaRPr lang="en-GB" b="0" i="0" dirty="0">
              <a:solidFill>
                <a:srgbClr val="D1D5DB"/>
              </a:solidFill>
              <a:effectLst/>
              <a:latin typeface="Söhne"/>
            </a:endParaRPr>
          </a:p>
          <a:p>
            <a:pPr algn="l"/>
            <a:r>
              <a:rPr lang="en-GB" b="0" i="0" dirty="0">
                <a:solidFill>
                  <a:srgbClr val="D1D5DB"/>
                </a:solidFill>
                <a:effectLst/>
                <a:latin typeface="Söhne"/>
              </a:rPr>
              <a:t>In </a:t>
            </a:r>
            <a:r>
              <a:rPr lang="en-GB" b="0" i="0" dirty="0" err="1">
                <a:solidFill>
                  <a:srgbClr val="D1D5DB"/>
                </a:solidFill>
                <a:effectLst/>
                <a:latin typeface="Söhne"/>
              </a:rPr>
              <a:t>sintesi</a:t>
            </a:r>
            <a:r>
              <a:rPr lang="en-GB" b="0" i="0" dirty="0">
                <a:solidFill>
                  <a:srgbClr val="D1D5DB"/>
                </a:solidFill>
                <a:effectLst/>
                <a:latin typeface="Söhne"/>
              </a:rPr>
              <a:t>, Helm </a:t>
            </a:r>
            <a:r>
              <a:rPr lang="en-GB" b="0" i="0" dirty="0" err="1">
                <a:solidFill>
                  <a:srgbClr val="D1D5DB"/>
                </a:solidFill>
                <a:effectLst/>
                <a:latin typeface="Söhne"/>
              </a:rPr>
              <a:t>è</a:t>
            </a:r>
            <a:r>
              <a:rPr lang="en-GB" b="0" i="0" dirty="0">
                <a:solidFill>
                  <a:srgbClr val="D1D5DB"/>
                </a:solidFill>
                <a:effectLst/>
                <a:latin typeface="Söhne"/>
              </a:rPr>
              <a:t> uno </a:t>
            </a:r>
            <a:r>
              <a:rPr lang="en-GB" b="0" i="0" dirty="0" err="1">
                <a:solidFill>
                  <a:srgbClr val="D1D5DB"/>
                </a:solidFill>
                <a:effectLst/>
                <a:latin typeface="Söhne"/>
              </a:rPr>
              <a:t>strumento</a:t>
            </a:r>
            <a:r>
              <a:rPr lang="en-GB" b="0" i="0" dirty="0">
                <a:solidFill>
                  <a:srgbClr val="D1D5DB"/>
                </a:solidFill>
                <a:effectLst/>
                <a:latin typeface="Söhne"/>
              </a:rPr>
              <a:t> </a:t>
            </a:r>
            <a:r>
              <a:rPr lang="en-GB" b="0" i="0" dirty="0" err="1">
                <a:solidFill>
                  <a:srgbClr val="D1D5DB"/>
                </a:solidFill>
                <a:effectLst/>
                <a:latin typeface="Söhne"/>
              </a:rPr>
              <a:t>potente</a:t>
            </a:r>
            <a:r>
              <a:rPr lang="en-GB" b="0" i="0" dirty="0">
                <a:solidFill>
                  <a:srgbClr val="D1D5DB"/>
                </a:solidFill>
                <a:effectLst/>
                <a:latin typeface="Söhne"/>
              </a:rPr>
              <a:t> per </a:t>
            </a:r>
            <a:r>
              <a:rPr lang="en-GB" b="0" i="0" dirty="0" err="1">
                <a:solidFill>
                  <a:srgbClr val="D1D5DB"/>
                </a:solidFill>
                <a:effectLst/>
                <a:latin typeface="Söhne"/>
              </a:rPr>
              <a:t>semplificare</a:t>
            </a:r>
            <a:r>
              <a:rPr lang="en-GB" b="0" i="0" dirty="0">
                <a:solidFill>
                  <a:srgbClr val="D1D5DB"/>
                </a:solidFill>
                <a:effectLst/>
                <a:latin typeface="Söhne"/>
              </a:rPr>
              <a:t> la </a:t>
            </a:r>
            <a:r>
              <a:rPr lang="en-GB" b="0" i="0" dirty="0" err="1">
                <a:solidFill>
                  <a:srgbClr val="D1D5DB"/>
                </a:solidFill>
                <a:effectLst/>
                <a:latin typeface="Söhne"/>
              </a:rPr>
              <a:t>gestione</a:t>
            </a:r>
            <a:r>
              <a:rPr lang="en-GB" b="0" i="0" dirty="0">
                <a:solidFill>
                  <a:srgbClr val="D1D5DB"/>
                </a:solidFill>
                <a:effectLst/>
                <a:latin typeface="Söhne"/>
              </a:rPr>
              <a:t> </a:t>
            </a:r>
            <a:r>
              <a:rPr lang="en-GB" b="0" i="0" dirty="0" err="1">
                <a:solidFill>
                  <a:srgbClr val="D1D5DB"/>
                </a:solidFill>
                <a:effectLst/>
                <a:latin typeface="Söhne"/>
              </a:rPr>
              <a:t>delle</a:t>
            </a:r>
            <a:r>
              <a:rPr lang="en-GB" b="0" i="0" dirty="0">
                <a:solidFill>
                  <a:srgbClr val="D1D5DB"/>
                </a:solidFill>
                <a:effectLst/>
                <a:latin typeface="Söhne"/>
              </a:rPr>
              <a:t> </a:t>
            </a:r>
            <a:r>
              <a:rPr lang="en-GB" b="0" i="0" dirty="0" err="1">
                <a:solidFill>
                  <a:srgbClr val="D1D5DB"/>
                </a:solidFill>
                <a:effectLst/>
                <a:latin typeface="Söhne"/>
              </a:rPr>
              <a:t>applicazioni</a:t>
            </a:r>
            <a:r>
              <a:rPr lang="en-GB" b="0" i="0" dirty="0">
                <a:solidFill>
                  <a:srgbClr val="D1D5DB"/>
                </a:solidFill>
                <a:effectLst/>
                <a:latin typeface="Söhne"/>
              </a:rPr>
              <a:t> </a:t>
            </a:r>
            <a:r>
              <a:rPr lang="en-GB" b="0" i="0" dirty="0" err="1">
                <a:solidFill>
                  <a:srgbClr val="D1D5DB"/>
                </a:solidFill>
                <a:effectLst/>
                <a:latin typeface="Söhne"/>
              </a:rPr>
              <a:t>su</a:t>
            </a:r>
            <a:r>
              <a:rPr lang="en-GB" b="0" i="0" dirty="0">
                <a:solidFill>
                  <a:srgbClr val="D1D5DB"/>
                </a:solidFill>
                <a:effectLst/>
                <a:latin typeface="Söhne"/>
              </a:rPr>
              <a:t> Kubernetes. </a:t>
            </a:r>
            <a:r>
              <a:rPr lang="en-GB" b="0" i="0" dirty="0" err="1">
                <a:solidFill>
                  <a:srgbClr val="D1D5DB"/>
                </a:solidFill>
                <a:effectLst/>
                <a:latin typeface="Söhne"/>
              </a:rPr>
              <a:t>Fornisce</a:t>
            </a:r>
            <a:r>
              <a:rPr lang="en-GB" b="0" i="0" dirty="0">
                <a:solidFill>
                  <a:srgbClr val="D1D5DB"/>
                </a:solidFill>
                <a:effectLst/>
                <a:latin typeface="Söhne"/>
              </a:rPr>
              <a:t> </a:t>
            </a:r>
            <a:r>
              <a:rPr lang="en-GB" b="0" i="0" dirty="0" err="1">
                <a:solidFill>
                  <a:srgbClr val="D1D5DB"/>
                </a:solidFill>
                <a:effectLst/>
                <a:latin typeface="Söhne"/>
              </a:rPr>
              <a:t>una</a:t>
            </a:r>
            <a:r>
              <a:rPr lang="en-GB" b="0" i="0" dirty="0">
                <a:solidFill>
                  <a:srgbClr val="D1D5DB"/>
                </a:solidFill>
                <a:effectLst/>
                <a:latin typeface="Söhne"/>
              </a:rPr>
              <a:t> </a:t>
            </a:r>
            <a:r>
              <a:rPr lang="en-GB" b="0" i="0" dirty="0" err="1">
                <a:solidFill>
                  <a:srgbClr val="D1D5DB"/>
                </a:solidFill>
                <a:effectLst/>
                <a:latin typeface="Söhne"/>
              </a:rPr>
              <a:t>modalità</a:t>
            </a:r>
            <a:r>
              <a:rPr lang="en-GB" b="0" i="0" dirty="0">
                <a:solidFill>
                  <a:srgbClr val="D1D5DB"/>
                </a:solidFill>
                <a:effectLst/>
                <a:latin typeface="Söhne"/>
              </a:rPr>
              <a:t> </a:t>
            </a:r>
            <a:r>
              <a:rPr lang="en-GB" b="0" i="0" dirty="0" err="1">
                <a:solidFill>
                  <a:srgbClr val="D1D5DB"/>
                </a:solidFill>
                <a:effectLst/>
                <a:latin typeface="Söhne"/>
              </a:rPr>
              <a:t>standardizzata</a:t>
            </a:r>
            <a:r>
              <a:rPr lang="en-GB" b="0" i="0" dirty="0">
                <a:solidFill>
                  <a:srgbClr val="D1D5DB"/>
                </a:solidFill>
                <a:effectLst/>
                <a:latin typeface="Söhne"/>
              </a:rPr>
              <a:t> per il packaging, la </a:t>
            </a:r>
            <a:r>
              <a:rPr lang="en-GB" b="0" i="0" dirty="0" err="1">
                <a:solidFill>
                  <a:srgbClr val="D1D5DB"/>
                </a:solidFill>
                <a:effectLst/>
                <a:latin typeface="Söhne"/>
              </a:rPr>
              <a:t>distribuzione</a:t>
            </a:r>
            <a:r>
              <a:rPr lang="en-GB" b="0" i="0" dirty="0">
                <a:solidFill>
                  <a:srgbClr val="D1D5DB"/>
                </a:solidFill>
                <a:effectLst/>
                <a:latin typeface="Söhne"/>
              </a:rPr>
              <a:t> e la </a:t>
            </a:r>
            <a:r>
              <a:rPr lang="en-GB" b="0" i="0" dirty="0" err="1">
                <a:solidFill>
                  <a:srgbClr val="D1D5DB"/>
                </a:solidFill>
                <a:effectLst/>
                <a:latin typeface="Söhne"/>
              </a:rPr>
              <a:t>configurazione</a:t>
            </a:r>
            <a:r>
              <a:rPr lang="en-GB" b="0" i="0" dirty="0">
                <a:solidFill>
                  <a:srgbClr val="D1D5DB"/>
                </a:solidFill>
                <a:effectLst/>
                <a:latin typeface="Söhne"/>
              </a:rPr>
              <a:t> </a:t>
            </a:r>
            <a:r>
              <a:rPr lang="en-GB" b="0" i="0" dirty="0" err="1">
                <a:solidFill>
                  <a:srgbClr val="D1D5DB"/>
                </a:solidFill>
                <a:effectLst/>
                <a:latin typeface="Söhne"/>
              </a:rPr>
              <a:t>delle</a:t>
            </a:r>
            <a:r>
              <a:rPr lang="en-GB" b="0" i="0" dirty="0">
                <a:solidFill>
                  <a:srgbClr val="D1D5DB"/>
                </a:solidFill>
                <a:effectLst/>
                <a:latin typeface="Söhne"/>
              </a:rPr>
              <a:t> </a:t>
            </a:r>
            <a:r>
              <a:rPr lang="en-GB" b="0" i="0" dirty="0" err="1">
                <a:solidFill>
                  <a:srgbClr val="D1D5DB"/>
                </a:solidFill>
                <a:effectLst/>
                <a:latin typeface="Söhne"/>
              </a:rPr>
              <a:t>applicazioni</a:t>
            </a:r>
            <a:r>
              <a:rPr lang="en-GB" b="0" i="0" dirty="0">
                <a:solidFill>
                  <a:srgbClr val="D1D5DB"/>
                </a:solidFill>
                <a:effectLst/>
                <a:latin typeface="Söhne"/>
              </a:rPr>
              <a:t>, </a:t>
            </a:r>
            <a:r>
              <a:rPr lang="en-GB" b="0" i="0" dirty="0" err="1">
                <a:solidFill>
                  <a:srgbClr val="D1D5DB"/>
                </a:solidFill>
                <a:effectLst/>
                <a:latin typeface="Söhne"/>
              </a:rPr>
              <a:t>migliorando</a:t>
            </a:r>
            <a:r>
              <a:rPr lang="en-GB" b="0" i="0" dirty="0">
                <a:solidFill>
                  <a:srgbClr val="D1D5DB"/>
                </a:solidFill>
                <a:effectLst/>
                <a:latin typeface="Söhne"/>
              </a:rPr>
              <a:t> </a:t>
            </a:r>
            <a:r>
              <a:rPr lang="en-GB" b="0" i="0" dirty="0" err="1">
                <a:solidFill>
                  <a:srgbClr val="D1D5DB"/>
                </a:solidFill>
                <a:effectLst/>
                <a:latin typeface="Söhne"/>
              </a:rPr>
              <a:t>l'efficienza</a:t>
            </a:r>
            <a:r>
              <a:rPr lang="en-GB" b="0" i="0" dirty="0">
                <a:solidFill>
                  <a:srgbClr val="D1D5DB"/>
                </a:solidFill>
                <a:effectLst/>
                <a:latin typeface="Söhne"/>
              </a:rPr>
              <a:t> e la </a:t>
            </a:r>
            <a:r>
              <a:rPr lang="en-GB" b="0" i="0" dirty="0" err="1">
                <a:solidFill>
                  <a:srgbClr val="D1D5DB"/>
                </a:solidFill>
                <a:effectLst/>
                <a:latin typeface="Söhne"/>
              </a:rPr>
              <a:t>scalabilità</a:t>
            </a:r>
            <a:r>
              <a:rPr lang="en-GB" b="0" i="0" dirty="0">
                <a:solidFill>
                  <a:srgbClr val="D1D5DB"/>
                </a:solidFill>
                <a:effectLst/>
                <a:latin typeface="Söhne"/>
              </a:rPr>
              <a:t> </a:t>
            </a:r>
            <a:r>
              <a:rPr lang="en-GB" b="0" i="0" dirty="0" err="1">
                <a:solidFill>
                  <a:srgbClr val="D1D5DB"/>
                </a:solidFill>
                <a:effectLst/>
                <a:latin typeface="Söhne"/>
              </a:rPr>
              <a:t>nell'ambito</a:t>
            </a:r>
            <a:r>
              <a:rPr lang="en-GB" b="0" i="0" dirty="0">
                <a:solidFill>
                  <a:srgbClr val="D1D5DB"/>
                </a:solidFill>
                <a:effectLst/>
                <a:latin typeface="Söhne"/>
              </a:rPr>
              <a:t> </a:t>
            </a:r>
            <a:r>
              <a:rPr lang="en-GB" b="0" i="0" dirty="0" err="1">
                <a:solidFill>
                  <a:srgbClr val="D1D5DB"/>
                </a:solidFill>
                <a:effectLst/>
                <a:latin typeface="Söhne"/>
              </a:rPr>
              <a:t>delle</a:t>
            </a:r>
            <a:r>
              <a:rPr lang="en-GB" b="0" i="0" dirty="0">
                <a:solidFill>
                  <a:srgbClr val="D1D5DB"/>
                </a:solidFill>
                <a:effectLst/>
                <a:latin typeface="Söhne"/>
              </a:rPr>
              <a:t> </a:t>
            </a:r>
            <a:r>
              <a:rPr lang="en-GB" b="0" i="0" dirty="0" err="1">
                <a:solidFill>
                  <a:srgbClr val="D1D5DB"/>
                </a:solidFill>
                <a:effectLst/>
                <a:latin typeface="Söhne"/>
              </a:rPr>
              <a:t>infrastrutture</a:t>
            </a:r>
            <a:r>
              <a:rPr lang="en-GB" b="0" i="0" dirty="0">
                <a:solidFill>
                  <a:srgbClr val="D1D5DB"/>
                </a:solidFill>
                <a:effectLst/>
                <a:latin typeface="Söhne"/>
              </a:rPr>
              <a:t> </a:t>
            </a:r>
            <a:r>
              <a:rPr lang="en-GB" b="0" i="0" dirty="0" err="1">
                <a:solidFill>
                  <a:srgbClr val="D1D5DB"/>
                </a:solidFill>
                <a:effectLst/>
                <a:latin typeface="Söhne"/>
              </a:rPr>
              <a:t>basate</a:t>
            </a:r>
            <a:r>
              <a:rPr lang="en-GB" b="0" i="0" dirty="0">
                <a:solidFill>
                  <a:srgbClr val="D1D5DB"/>
                </a:solidFill>
                <a:effectLst/>
                <a:latin typeface="Söhne"/>
              </a:rPr>
              <a:t> </a:t>
            </a:r>
            <a:r>
              <a:rPr lang="en-GB" b="0" i="0" dirty="0" err="1">
                <a:solidFill>
                  <a:srgbClr val="D1D5DB"/>
                </a:solidFill>
                <a:effectLst/>
                <a:latin typeface="Söhne"/>
              </a:rPr>
              <a:t>su</a:t>
            </a:r>
            <a:r>
              <a:rPr lang="en-GB" b="0" i="0" dirty="0">
                <a:solidFill>
                  <a:srgbClr val="D1D5DB"/>
                </a:solidFill>
                <a:effectLst/>
                <a:latin typeface="Söhne"/>
              </a:rPr>
              <a:t> container.</a:t>
            </a:r>
          </a:p>
        </p:txBody>
      </p:sp>
    </p:spTree>
    <p:extLst>
      <p:ext uri="{BB962C8B-B14F-4D97-AF65-F5344CB8AC3E}">
        <p14:creationId xmlns:p14="http://schemas.microsoft.com/office/powerpoint/2010/main" val="26684751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GB" b="0" i="0" dirty="0" err="1">
                <a:solidFill>
                  <a:srgbClr val="D1D5DB"/>
                </a:solidFill>
                <a:effectLst/>
                <a:latin typeface="Söhne"/>
              </a:rPr>
              <a:t>Gestione</a:t>
            </a:r>
            <a:r>
              <a:rPr lang="en-GB" b="0" i="0" dirty="0">
                <a:solidFill>
                  <a:srgbClr val="D1D5DB"/>
                </a:solidFill>
                <a:effectLst/>
                <a:latin typeface="Söhne"/>
              </a:rPr>
              <a:t> </a:t>
            </a:r>
            <a:r>
              <a:rPr lang="en-GB" b="0" i="0" dirty="0" err="1">
                <a:solidFill>
                  <a:srgbClr val="D1D5DB"/>
                </a:solidFill>
                <a:effectLst/>
                <a:latin typeface="Söhne"/>
              </a:rPr>
              <a:t>dei</a:t>
            </a:r>
            <a:r>
              <a:rPr lang="en-GB" b="0" i="0" dirty="0">
                <a:solidFill>
                  <a:srgbClr val="D1D5DB"/>
                </a:solidFill>
                <a:effectLst/>
                <a:latin typeface="Söhne"/>
              </a:rPr>
              <a:t> </a:t>
            </a:r>
            <a:r>
              <a:rPr lang="en-GB" b="0" i="0" dirty="0" err="1">
                <a:solidFill>
                  <a:srgbClr val="D1D5DB"/>
                </a:solidFill>
                <a:effectLst/>
                <a:latin typeface="Söhne"/>
              </a:rPr>
              <a:t>pacchetti</a:t>
            </a:r>
            <a:r>
              <a:rPr lang="en-GB" b="0" i="0" dirty="0">
                <a:solidFill>
                  <a:srgbClr val="D1D5DB"/>
                </a:solidFill>
                <a:effectLst/>
                <a:latin typeface="Söhne"/>
              </a:rPr>
              <a:t>: Helm </a:t>
            </a:r>
            <a:r>
              <a:rPr lang="en-GB" b="0" i="0" dirty="0" err="1">
                <a:solidFill>
                  <a:srgbClr val="D1D5DB"/>
                </a:solidFill>
                <a:effectLst/>
                <a:latin typeface="Söhne"/>
              </a:rPr>
              <a:t>consente</a:t>
            </a:r>
            <a:r>
              <a:rPr lang="en-GB" b="0" i="0" dirty="0">
                <a:solidFill>
                  <a:srgbClr val="D1D5DB"/>
                </a:solidFill>
                <a:effectLst/>
                <a:latin typeface="Söhne"/>
              </a:rPr>
              <a:t> di </a:t>
            </a:r>
            <a:r>
              <a:rPr lang="en-GB" b="0" i="0" dirty="0" err="1">
                <a:solidFill>
                  <a:srgbClr val="D1D5DB"/>
                </a:solidFill>
                <a:effectLst/>
                <a:latin typeface="Söhne"/>
              </a:rPr>
              <a:t>creare</a:t>
            </a:r>
            <a:r>
              <a:rPr lang="en-GB" b="0" i="0" dirty="0">
                <a:solidFill>
                  <a:srgbClr val="D1D5DB"/>
                </a:solidFill>
                <a:effectLst/>
                <a:latin typeface="Söhne"/>
              </a:rPr>
              <a:t>, </a:t>
            </a:r>
            <a:r>
              <a:rPr lang="en-GB" b="0" i="0" dirty="0" err="1">
                <a:solidFill>
                  <a:srgbClr val="D1D5DB"/>
                </a:solidFill>
                <a:effectLst/>
                <a:latin typeface="Söhne"/>
              </a:rPr>
              <a:t>distribuire</a:t>
            </a:r>
            <a:r>
              <a:rPr lang="en-GB" b="0" i="0" dirty="0">
                <a:solidFill>
                  <a:srgbClr val="D1D5DB"/>
                </a:solidFill>
                <a:effectLst/>
                <a:latin typeface="Söhne"/>
              </a:rPr>
              <a:t> e </a:t>
            </a:r>
            <a:r>
              <a:rPr lang="en-GB" b="0" i="0" dirty="0" err="1">
                <a:solidFill>
                  <a:srgbClr val="D1D5DB"/>
                </a:solidFill>
                <a:effectLst/>
                <a:latin typeface="Söhne"/>
              </a:rPr>
              <a:t>gestire</a:t>
            </a:r>
            <a:r>
              <a:rPr lang="en-GB" b="0" i="0" dirty="0">
                <a:solidFill>
                  <a:srgbClr val="D1D5DB"/>
                </a:solidFill>
                <a:effectLst/>
                <a:latin typeface="Söhne"/>
              </a:rPr>
              <a:t> </a:t>
            </a:r>
            <a:r>
              <a:rPr lang="en-GB" b="0" i="0" dirty="0" err="1">
                <a:solidFill>
                  <a:srgbClr val="D1D5DB"/>
                </a:solidFill>
                <a:effectLst/>
                <a:latin typeface="Söhne"/>
              </a:rPr>
              <a:t>pacchetti</a:t>
            </a:r>
            <a:r>
              <a:rPr lang="en-GB" b="0" i="0" dirty="0">
                <a:solidFill>
                  <a:srgbClr val="D1D5DB"/>
                </a:solidFill>
                <a:effectLst/>
                <a:latin typeface="Söhne"/>
              </a:rPr>
              <a:t> di </a:t>
            </a:r>
            <a:r>
              <a:rPr lang="en-GB" b="0" i="0" dirty="0" err="1">
                <a:solidFill>
                  <a:srgbClr val="D1D5DB"/>
                </a:solidFill>
                <a:effectLst/>
                <a:latin typeface="Söhne"/>
              </a:rPr>
              <a:t>applicazioni</a:t>
            </a:r>
            <a:r>
              <a:rPr lang="en-GB" b="0" i="0" dirty="0">
                <a:solidFill>
                  <a:srgbClr val="D1D5DB"/>
                </a:solidFill>
                <a:effectLst/>
                <a:latin typeface="Söhne"/>
              </a:rPr>
              <a:t> </a:t>
            </a:r>
            <a:r>
              <a:rPr lang="en-GB" b="0" i="0" dirty="0" err="1">
                <a:solidFill>
                  <a:srgbClr val="D1D5DB"/>
                </a:solidFill>
                <a:effectLst/>
                <a:latin typeface="Söhne"/>
              </a:rPr>
              <a:t>chiamati</a:t>
            </a:r>
            <a:r>
              <a:rPr lang="en-GB" b="0" i="0" dirty="0">
                <a:solidFill>
                  <a:srgbClr val="D1D5DB"/>
                </a:solidFill>
                <a:effectLst/>
                <a:latin typeface="Söhne"/>
              </a:rPr>
              <a:t> "chart". Un chart </a:t>
            </a:r>
            <a:r>
              <a:rPr lang="en-GB" b="0" i="0" dirty="0" err="1">
                <a:solidFill>
                  <a:srgbClr val="D1D5DB"/>
                </a:solidFill>
                <a:effectLst/>
                <a:latin typeface="Söhne"/>
              </a:rPr>
              <a:t>è</a:t>
            </a:r>
            <a:r>
              <a:rPr lang="en-GB" b="0" i="0" dirty="0">
                <a:solidFill>
                  <a:srgbClr val="D1D5DB"/>
                </a:solidFill>
                <a:effectLst/>
                <a:latin typeface="Söhne"/>
              </a:rPr>
              <a:t> un bundle </a:t>
            </a:r>
            <a:r>
              <a:rPr lang="en-GB" b="0" i="0" dirty="0" err="1">
                <a:solidFill>
                  <a:srgbClr val="D1D5DB"/>
                </a:solidFill>
                <a:effectLst/>
                <a:latin typeface="Söhne"/>
              </a:rPr>
              <a:t>che</a:t>
            </a:r>
            <a:r>
              <a:rPr lang="en-GB" b="0" i="0" dirty="0">
                <a:solidFill>
                  <a:srgbClr val="D1D5DB"/>
                </a:solidFill>
                <a:effectLst/>
                <a:latin typeface="Söhne"/>
              </a:rPr>
              <a:t> </a:t>
            </a:r>
            <a:r>
              <a:rPr lang="en-GB" b="0" i="0" dirty="0" err="1">
                <a:solidFill>
                  <a:srgbClr val="D1D5DB"/>
                </a:solidFill>
                <a:effectLst/>
                <a:latin typeface="Söhne"/>
              </a:rPr>
              <a:t>contiene</a:t>
            </a:r>
            <a:r>
              <a:rPr lang="en-GB" b="0" i="0" dirty="0">
                <a:solidFill>
                  <a:srgbClr val="D1D5DB"/>
                </a:solidFill>
                <a:effectLst/>
                <a:latin typeface="Söhne"/>
              </a:rPr>
              <a:t> tutti </a:t>
            </a:r>
            <a:r>
              <a:rPr lang="en-GB" b="0" i="0" dirty="0" err="1">
                <a:solidFill>
                  <a:srgbClr val="D1D5DB"/>
                </a:solidFill>
                <a:effectLst/>
                <a:latin typeface="Söhne"/>
              </a:rPr>
              <a:t>i</a:t>
            </a:r>
            <a:r>
              <a:rPr lang="en-GB" b="0" i="0" dirty="0">
                <a:solidFill>
                  <a:srgbClr val="D1D5DB"/>
                </a:solidFill>
                <a:effectLst/>
                <a:latin typeface="Söhne"/>
              </a:rPr>
              <a:t> file e le </a:t>
            </a:r>
            <a:r>
              <a:rPr lang="en-GB" b="0" i="0" dirty="0" err="1">
                <a:solidFill>
                  <a:srgbClr val="D1D5DB"/>
                </a:solidFill>
                <a:effectLst/>
                <a:latin typeface="Söhne"/>
              </a:rPr>
              <a:t>risorse</a:t>
            </a:r>
            <a:r>
              <a:rPr lang="en-GB" b="0" i="0" dirty="0">
                <a:solidFill>
                  <a:srgbClr val="D1D5DB"/>
                </a:solidFill>
                <a:effectLst/>
                <a:latin typeface="Söhne"/>
              </a:rPr>
              <a:t> </a:t>
            </a:r>
            <a:r>
              <a:rPr lang="en-GB" b="0" i="0" dirty="0" err="1">
                <a:solidFill>
                  <a:srgbClr val="D1D5DB"/>
                </a:solidFill>
                <a:effectLst/>
                <a:latin typeface="Söhne"/>
              </a:rPr>
              <a:t>necessarie</a:t>
            </a:r>
            <a:r>
              <a:rPr lang="en-GB" b="0" i="0" dirty="0">
                <a:solidFill>
                  <a:srgbClr val="D1D5DB"/>
                </a:solidFill>
                <a:effectLst/>
                <a:latin typeface="Söhne"/>
              </a:rPr>
              <a:t> per </a:t>
            </a:r>
            <a:r>
              <a:rPr lang="en-GB" b="0" i="0" dirty="0" err="1">
                <a:solidFill>
                  <a:srgbClr val="D1D5DB"/>
                </a:solidFill>
                <a:effectLst/>
                <a:latin typeface="Söhne"/>
              </a:rPr>
              <a:t>distribuire</a:t>
            </a:r>
            <a:r>
              <a:rPr lang="en-GB" b="0" i="0" dirty="0">
                <a:solidFill>
                  <a:srgbClr val="D1D5DB"/>
                </a:solidFill>
                <a:effectLst/>
                <a:latin typeface="Söhne"/>
              </a:rPr>
              <a:t> </a:t>
            </a:r>
            <a:r>
              <a:rPr lang="en-GB" b="0" i="0" dirty="0" err="1">
                <a:solidFill>
                  <a:srgbClr val="D1D5DB"/>
                </a:solidFill>
                <a:effectLst/>
                <a:latin typeface="Söhne"/>
              </a:rPr>
              <a:t>un'applicazione</a:t>
            </a:r>
            <a:r>
              <a:rPr lang="en-GB" b="0" i="0" dirty="0">
                <a:solidFill>
                  <a:srgbClr val="D1D5DB"/>
                </a:solidFill>
                <a:effectLst/>
                <a:latin typeface="Söhne"/>
              </a:rPr>
              <a:t> </a:t>
            </a:r>
            <a:r>
              <a:rPr lang="en-GB" b="0" i="0" dirty="0" err="1">
                <a:solidFill>
                  <a:srgbClr val="D1D5DB"/>
                </a:solidFill>
                <a:effectLst/>
                <a:latin typeface="Söhne"/>
              </a:rPr>
              <a:t>su</a:t>
            </a:r>
            <a:r>
              <a:rPr lang="en-GB" b="0" i="0" dirty="0">
                <a:solidFill>
                  <a:srgbClr val="D1D5DB"/>
                </a:solidFill>
                <a:effectLst/>
                <a:latin typeface="Söhne"/>
              </a:rPr>
              <a:t> Kubernetes.</a:t>
            </a:r>
          </a:p>
          <a:p>
            <a:pPr algn="l">
              <a:buFont typeface="+mj-lt"/>
              <a:buAutoNum type="arabicPeriod"/>
            </a:pPr>
            <a:endParaRPr lang="en-GB" b="0" i="0" dirty="0">
              <a:solidFill>
                <a:srgbClr val="D1D5DB"/>
              </a:solidFill>
              <a:effectLst/>
              <a:latin typeface="Söhne"/>
            </a:endParaRPr>
          </a:p>
          <a:p>
            <a:pPr algn="l">
              <a:buFont typeface="+mj-lt"/>
              <a:buAutoNum type="arabicPeriod"/>
            </a:pPr>
            <a:r>
              <a:rPr lang="en-GB" b="0" i="0" dirty="0" err="1">
                <a:solidFill>
                  <a:srgbClr val="D1D5DB"/>
                </a:solidFill>
                <a:effectLst/>
                <a:latin typeface="Söhne"/>
              </a:rPr>
              <a:t>Configurazione</a:t>
            </a:r>
            <a:r>
              <a:rPr lang="en-GB" b="0" i="0" dirty="0">
                <a:solidFill>
                  <a:srgbClr val="D1D5DB"/>
                </a:solidFill>
                <a:effectLst/>
                <a:latin typeface="Söhne"/>
              </a:rPr>
              <a:t> </a:t>
            </a:r>
            <a:r>
              <a:rPr lang="en-GB" b="0" i="0" dirty="0" err="1">
                <a:solidFill>
                  <a:srgbClr val="D1D5DB"/>
                </a:solidFill>
                <a:effectLst/>
                <a:latin typeface="Söhne"/>
              </a:rPr>
              <a:t>parametrica</a:t>
            </a:r>
            <a:r>
              <a:rPr lang="en-GB" b="0" i="0" dirty="0">
                <a:solidFill>
                  <a:srgbClr val="D1D5DB"/>
                </a:solidFill>
                <a:effectLst/>
                <a:latin typeface="Söhne"/>
              </a:rPr>
              <a:t>: Helm </a:t>
            </a:r>
            <a:r>
              <a:rPr lang="en-GB" b="0" i="0" dirty="0" err="1">
                <a:solidFill>
                  <a:srgbClr val="D1D5DB"/>
                </a:solidFill>
                <a:effectLst/>
                <a:latin typeface="Söhne"/>
              </a:rPr>
              <a:t>permette</a:t>
            </a:r>
            <a:r>
              <a:rPr lang="en-GB" b="0" i="0" dirty="0">
                <a:solidFill>
                  <a:srgbClr val="D1D5DB"/>
                </a:solidFill>
                <a:effectLst/>
                <a:latin typeface="Söhne"/>
              </a:rPr>
              <a:t> di </a:t>
            </a:r>
            <a:r>
              <a:rPr lang="en-GB" b="0" i="0" dirty="0" err="1">
                <a:solidFill>
                  <a:srgbClr val="D1D5DB"/>
                </a:solidFill>
                <a:effectLst/>
                <a:latin typeface="Söhne"/>
              </a:rPr>
              <a:t>personalizzare</a:t>
            </a:r>
            <a:r>
              <a:rPr lang="en-GB" b="0" i="0" dirty="0">
                <a:solidFill>
                  <a:srgbClr val="D1D5DB"/>
                </a:solidFill>
                <a:effectLst/>
                <a:latin typeface="Söhne"/>
              </a:rPr>
              <a:t> la </a:t>
            </a:r>
            <a:r>
              <a:rPr lang="en-GB" b="0" i="0" dirty="0" err="1">
                <a:solidFill>
                  <a:srgbClr val="D1D5DB"/>
                </a:solidFill>
                <a:effectLst/>
                <a:latin typeface="Söhne"/>
              </a:rPr>
              <a:t>configurazione</a:t>
            </a:r>
            <a:r>
              <a:rPr lang="en-GB" b="0" i="0" dirty="0">
                <a:solidFill>
                  <a:srgbClr val="D1D5DB"/>
                </a:solidFill>
                <a:effectLst/>
                <a:latin typeface="Söhne"/>
              </a:rPr>
              <a:t> </a:t>
            </a:r>
            <a:r>
              <a:rPr lang="en-GB" b="0" i="0" dirty="0" err="1">
                <a:solidFill>
                  <a:srgbClr val="D1D5DB"/>
                </a:solidFill>
                <a:effectLst/>
                <a:latin typeface="Söhne"/>
              </a:rPr>
              <a:t>delle</a:t>
            </a:r>
            <a:r>
              <a:rPr lang="en-GB" b="0" i="0" dirty="0">
                <a:solidFill>
                  <a:srgbClr val="D1D5DB"/>
                </a:solidFill>
                <a:effectLst/>
                <a:latin typeface="Söhne"/>
              </a:rPr>
              <a:t> </a:t>
            </a:r>
            <a:r>
              <a:rPr lang="en-GB" b="0" i="0" dirty="0" err="1">
                <a:solidFill>
                  <a:srgbClr val="D1D5DB"/>
                </a:solidFill>
                <a:effectLst/>
                <a:latin typeface="Söhne"/>
              </a:rPr>
              <a:t>applicazioni</a:t>
            </a:r>
            <a:r>
              <a:rPr lang="en-GB" b="0" i="0" dirty="0">
                <a:solidFill>
                  <a:srgbClr val="D1D5DB"/>
                </a:solidFill>
                <a:effectLst/>
                <a:latin typeface="Söhne"/>
              </a:rPr>
              <a:t> </a:t>
            </a:r>
            <a:r>
              <a:rPr lang="en-GB" b="0" i="0" dirty="0" err="1">
                <a:solidFill>
                  <a:srgbClr val="D1D5DB"/>
                </a:solidFill>
                <a:effectLst/>
                <a:latin typeface="Söhne"/>
              </a:rPr>
              <a:t>utilizzando</a:t>
            </a:r>
            <a:r>
              <a:rPr lang="en-GB" b="0" i="0" dirty="0">
                <a:solidFill>
                  <a:srgbClr val="D1D5DB"/>
                </a:solidFill>
                <a:effectLst/>
                <a:latin typeface="Söhne"/>
              </a:rPr>
              <a:t> </a:t>
            </a:r>
            <a:r>
              <a:rPr lang="en-GB" b="0" i="0" dirty="0" err="1">
                <a:solidFill>
                  <a:srgbClr val="D1D5DB"/>
                </a:solidFill>
                <a:effectLst/>
                <a:latin typeface="Söhne"/>
              </a:rPr>
              <a:t>i</a:t>
            </a:r>
            <a:r>
              <a:rPr lang="en-GB" b="0" i="0" dirty="0">
                <a:solidFill>
                  <a:srgbClr val="D1D5DB"/>
                </a:solidFill>
                <a:effectLst/>
                <a:latin typeface="Söhne"/>
              </a:rPr>
              <a:t> </a:t>
            </a:r>
            <a:r>
              <a:rPr lang="en-GB" b="0" i="0" dirty="0" err="1">
                <a:solidFill>
                  <a:srgbClr val="D1D5DB"/>
                </a:solidFill>
                <a:effectLst/>
                <a:latin typeface="Söhne"/>
              </a:rPr>
              <a:t>valori</a:t>
            </a:r>
            <a:r>
              <a:rPr lang="en-GB" b="0" i="0" dirty="0">
                <a:solidFill>
                  <a:srgbClr val="D1D5DB"/>
                </a:solidFill>
                <a:effectLst/>
                <a:latin typeface="Söhne"/>
              </a:rPr>
              <a:t> </a:t>
            </a:r>
            <a:r>
              <a:rPr lang="en-GB" b="0" i="0" dirty="0" err="1">
                <a:solidFill>
                  <a:srgbClr val="D1D5DB"/>
                </a:solidFill>
                <a:effectLst/>
                <a:latin typeface="Söhne"/>
              </a:rPr>
              <a:t>dei</a:t>
            </a:r>
            <a:r>
              <a:rPr lang="en-GB" b="0" i="0" dirty="0">
                <a:solidFill>
                  <a:srgbClr val="D1D5DB"/>
                </a:solidFill>
                <a:effectLst/>
                <a:latin typeface="Söhne"/>
              </a:rPr>
              <a:t> </a:t>
            </a:r>
            <a:r>
              <a:rPr lang="en-GB" b="0" i="0" dirty="0" err="1">
                <a:solidFill>
                  <a:srgbClr val="D1D5DB"/>
                </a:solidFill>
                <a:effectLst/>
                <a:latin typeface="Söhne"/>
              </a:rPr>
              <a:t>parametri</a:t>
            </a:r>
            <a:r>
              <a:rPr lang="en-GB" b="0" i="0" dirty="0">
                <a:solidFill>
                  <a:srgbClr val="D1D5DB"/>
                </a:solidFill>
                <a:effectLst/>
                <a:latin typeface="Söhne"/>
              </a:rPr>
              <a:t>. I </a:t>
            </a:r>
            <a:r>
              <a:rPr lang="en-GB" b="0" i="0" dirty="0" err="1">
                <a:solidFill>
                  <a:srgbClr val="D1D5DB"/>
                </a:solidFill>
                <a:effectLst/>
                <a:latin typeface="Söhne"/>
              </a:rPr>
              <a:t>parametri</a:t>
            </a:r>
            <a:r>
              <a:rPr lang="en-GB" b="0" i="0" dirty="0">
                <a:solidFill>
                  <a:srgbClr val="D1D5DB"/>
                </a:solidFill>
                <a:effectLst/>
                <a:latin typeface="Söhne"/>
              </a:rPr>
              <a:t> </a:t>
            </a:r>
            <a:r>
              <a:rPr lang="en-GB" b="0" i="0" dirty="0" err="1">
                <a:solidFill>
                  <a:srgbClr val="D1D5DB"/>
                </a:solidFill>
                <a:effectLst/>
                <a:latin typeface="Söhne"/>
              </a:rPr>
              <a:t>possono</a:t>
            </a:r>
            <a:r>
              <a:rPr lang="en-GB" b="0" i="0" dirty="0">
                <a:solidFill>
                  <a:srgbClr val="D1D5DB"/>
                </a:solidFill>
                <a:effectLst/>
                <a:latin typeface="Söhne"/>
              </a:rPr>
              <a:t> </a:t>
            </a:r>
            <a:r>
              <a:rPr lang="en-GB" b="0" i="0" dirty="0" err="1">
                <a:solidFill>
                  <a:srgbClr val="D1D5DB"/>
                </a:solidFill>
                <a:effectLst/>
                <a:latin typeface="Söhne"/>
              </a:rPr>
              <a:t>essere</a:t>
            </a:r>
            <a:r>
              <a:rPr lang="en-GB" b="0" i="0" dirty="0">
                <a:solidFill>
                  <a:srgbClr val="D1D5DB"/>
                </a:solidFill>
                <a:effectLst/>
                <a:latin typeface="Söhne"/>
              </a:rPr>
              <a:t> </a:t>
            </a:r>
            <a:r>
              <a:rPr lang="en-GB" b="0" i="0" dirty="0" err="1">
                <a:solidFill>
                  <a:srgbClr val="D1D5DB"/>
                </a:solidFill>
                <a:effectLst/>
                <a:latin typeface="Söhne"/>
              </a:rPr>
              <a:t>facilmente</a:t>
            </a:r>
            <a:r>
              <a:rPr lang="en-GB" b="0" i="0" dirty="0">
                <a:solidFill>
                  <a:srgbClr val="D1D5DB"/>
                </a:solidFill>
                <a:effectLst/>
                <a:latin typeface="Söhne"/>
              </a:rPr>
              <a:t> </a:t>
            </a:r>
            <a:r>
              <a:rPr lang="en-GB" b="0" i="0" dirty="0" err="1">
                <a:solidFill>
                  <a:srgbClr val="D1D5DB"/>
                </a:solidFill>
                <a:effectLst/>
                <a:latin typeface="Söhne"/>
              </a:rPr>
              <a:t>specificati</a:t>
            </a:r>
            <a:r>
              <a:rPr lang="en-GB" b="0" i="0" dirty="0">
                <a:solidFill>
                  <a:srgbClr val="D1D5DB"/>
                </a:solidFill>
                <a:effectLst/>
                <a:latin typeface="Söhne"/>
              </a:rPr>
              <a:t> </a:t>
            </a:r>
            <a:r>
              <a:rPr lang="en-GB" b="0" i="0" dirty="0" err="1">
                <a:solidFill>
                  <a:srgbClr val="D1D5DB"/>
                </a:solidFill>
                <a:effectLst/>
                <a:latin typeface="Söhne"/>
              </a:rPr>
              <a:t>durante</a:t>
            </a:r>
            <a:r>
              <a:rPr lang="en-GB" b="0" i="0" dirty="0">
                <a:solidFill>
                  <a:srgbClr val="D1D5DB"/>
                </a:solidFill>
                <a:effectLst/>
                <a:latin typeface="Söhne"/>
              </a:rPr>
              <a:t> </a:t>
            </a:r>
            <a:r>
              <a:rPr lang="en-GB" b="0" i="0" dirty="0" err="1">
                <a:solidFill>
                  <a:srgbClr val="D1D5DB"/>
                </a:solidFill>
                <a:effectLst/>
                <a:latin typeface="Söhne"/>
              </a:rPr>
              <a:t>l'installazione</a:t>
            </a:r>
            <a:r>
              <a:rPr lang="en-GB" b="0" i="0" dirty="0">
                <a:solidFill>
                  <a:srgbClr val="D1D5DB"/>
                </a:solidFill>
                <a:effectLst/>
                <a:latin typeface="Söhne"/>
              </a:rPr>
              <a:t> o </a:t>
            </a:r>
            <a:r>
              <a:rPr lang="en-GB" b="0" i="0" dirty="0" err="1">
                <a:solidFill>
                  <a:srgbClr val="D1D5DB"/>
                </a:solidFill>
                <a:effectLst/>
                <a:latin typeface="Söhne"/>
              </a:rPr>
              <a:t>l'aggiornamento</a:t>
            </a:r>
            <a:r>
              <a:rPr lang="en-GB" b="0" i="0" dirty="0">
                <a:solidFill>
                  <a:srgbClr val="D1D5DB"/>
                </a:solidFill>
                <a:effectLst/>
                <a:latin typeface="Söhne"/>
              </a:rPr>
              <a:t> di un chart, </a:t>
            </a:r>
            <a:r>
              <a:rPr lang="en-GB" b="0" i="0" dirty="0" err="1">
                <a:solidFill>
                  <a:srgbClr val="D1D5DB"/>
                </a:solidFill>
                <a:effectLst/>
                <a:latin typeface="Söhne"/>
              </a:rPr>
              <a:t>consentendo</a:t>
            </a:r>
            <a:r>
              <a:rPr lang="en-GB" b="0" i="0" dirty="0">
                <a:solidFill>
                  <a:srgbClr val="D1D5DB"/>
                </a:solidFill>
                <a:effectLst/>
                <a:latin typeface="Söhne"/>
              </a:rPr>
              <a:t> </a:t>
            </a:r>
            <a:r>
              <a:rPr lang="en-GB" b="0" i="0" dirty="0" err="1">
                <a:solidFill>
                  <a:srgbClr val="D1D5DB"/>
                </a:solidFill>
                <a:effectLst/>
                <a:latin typeface="Söhne"/>
              </a:rPr>
              <a:t>una</a:t>
            </a:r>
            <a:r>
              <a:rPr lang="en-GB" b="0" i="0" dirty="0">
                <a:solidFill>
                  <a:srgbClr val="D1D5DB"/>
                </a:solidFill>
                <a:effectLst/>
                <a:latin typeface="Söhne"/>
              </a:rPr>
              <a:t> </a:t>
            </a:r>
            <a:r>
              <a:rPr lang="en-GB" b="0" i="0" dirty="0" err="1">
                <a:solidFill>
                  <a:srgbClr val="D1D5DB"/>
                </a:solidFill>
                <a:effectLst/>
                <a:latin typeface="Söhne"/>
              </a:rPr>
              <a:t>maggiore</a:t>
            </a:r>
            <a:r>
              <a:rPr lang="en-GB" b="0" i="0" dirty="0">
                <a:solidFill>
                  <a:srgbClr val="D1D5DB"/>
                </a:solidFill>
                <a:effectLst/>
                <a:latin typeface="Söhne"/>
              </a:rPr>
              <a:t> </a:t>
            </a:r>
            <a:r>
              <a:rPr lang="en-GB" b="0" i="0" dirty="0" err="1">
                <a:solidFill>
                  <a:srgbClr val="D1D5DB"/>
                </a:solidFill>
                <a:effectLst/>
                <a:latin typeface="Söhne"/>
              </a:rPr>
              <a:t>flessibilità</a:t>
            </a:r>
            <a:r>
              <a:rPr lang="en-GB" b="0" i="0" dirty="0">
                <a:solidFill>
                  <a:srgbClr val="D1D5DB"/>
                </a:solidFill>
                <a:effectLst/>
                <a:latin typeface="Söhne"/>
              </a:rPr>
              <a:t> </a:t>
            </a:r>
            <a:r>
              <a:rPr lang="en-GB" b="0" i="0" dirty="0" err="1">
                <a:solidFill>
                  <a:srgbClr val="D1D5DB"/>
                </a:solidFill>
                <a:effectLst/>
                <a:latin typeface="Söhne"/>
              </a:rPr>
              <a:t>nella</a:t>
            </a:r>
            <a:r>
              <a:rPr lang="en-GB" b="0" i="0" dirty="0">
                <a:solidFill>
                  <a:srgbClr val="D1D5DB"/>
                </a:solidFill>
                <a:effectLst/>
                <a:latin typeface="Söhne"/>
              </a:rPr>
              <a:t> </a:t>
            </a:r>
            <a:r>
              <a:rPr lang="en-GB" b="0" i="0" dirty="0" err="1">
                <a:solidFill>
                  <a:srgbClr val="D1D5DB"/>
                </a:solidFill>
                <a:effectLst/>
                <a:latin typeface="Söhne"/>
              </a:rPr>
              <a:t>gestione</a:t>
            </a:r>
            <a:r>
              <a:rPr lang="en-GB" b="0" i="0" dirty="0">
                <a:solidFill>
                  <a:srgbClr val="D1D5DB"/>
                </a:solidFill>
                <a:effectLst/>
                <a:latin typeface="Söhne"/>
              </a:rPr>
              <a:t> </a:t>
            </a:r>
            <a:r>
              <a:rPr lang="en-GB" b="0" i="0" dirty="0" err="1">
                <a:solidFill>
                  <a:srgbClr val="D1D5DB"/>
                </a:solidFill>
                <a:effectLst/>
                <a:latin typeface="Söhne"/>
              </a:rPr>
              <a:t>delle</a:t>
            </a:r>
            <a:r>
              <a:rPr lang="en-GB" b="0" i="0" dirty="0">
                <a:solidFill>
                  <a:srgbClr val="D1D5DB"/>
                </a:solidFill>
                <a:effectLst/>
                <a:latin typeface="Söhne"/>
              </a:rPr>
              <a:t> </a:t>
            </a:r>
            <a:r>
              <a:rPr lang="en-GB" b="0" i="0" dirty="0" err="1">
                <a:solidFill>
                  <a:srgbClr val="D1D5DB"/>
                </a:solidFill>
                <a:effectLst/>
                <a:latin typeface="Söhne"/>
              </a:rPr>
              <a:t>configurazioni</a:t>
            </a:r>
            <a:r>
              <a:rPr lang="en-GB" b="0" i="0" dirty="0">
                <a:solidFill>
                  <a:srgbClr val="D1D5DB"/>
                </a:solidFill>
                <a:effectLst/>
                <a:latin typeface="Söhne"/>
              </a:rPr>
              <a:t> </a:t>
            </a:r>
            <a:r>
              <a:rPr lang="en-GB" b="0" i="0" dirty="0" err="1">
                <a:solidFill>
                  <a:srgbClr val="D1D5DB"/>
                </a:solidFill>
                <a:effectLst/>
                <a:latin typeface="Söhne"/>
              </a:rPr>
              <a:t>delle</a:t>
            </a:r>
            <a:r>
              <a:rPr lang="en-GB" b="0" i="0" dirty="0">
                <a:solidFill>
                  <a:srgbClr val="D1D5DB"/>
                </a:solidFill>
                <a:effectLst/>
                <a:latin typeface="Söhne"/>
              </a:rPr>
              <a:t> </a:t>
            </a:r>
            <a:r>
              <a:rPr lang="en-GB" b="0" i="0" dirty="0" err="1">
                <a:solidFill>
                  <a:srgbClr val="D1D5DB"/>
                </a:solidFill>
                <a:effectLst/>
                <a:latin typeface="Söhne"/>
              </a:rPr>
              <a:t>applicazioni</a:t>
            </a:r>
            <a:r>
              <a:rPr lang="en-GB" b="0" i="0" dirty="0">
                <a:solidFill>
                  <a:srgbClr val="D1D5DB"/>
                </a:solidFill>
                <a:effectLst/>
                <a:latin typeface="Söhne"/>
              </a:rPr>
              <a:t>.</a:t>
            </a:r>
          </a:p>
          <a:p>
            <a:pPr algn="l">
              <a:buFont typeface="+mj-lt"/>
              <a:buAutoNum type="arabicPeriod"/>
            </a:pPr>
            <a:endParaRPr lang="en-GB" b="0" i="0" dirty="0">
              <a:solidFill>
                <a:srgbClr val="D1D5DB"/>
              </a:solidFill>
              <a:effectLst/>
              <a:latin typeface="Söhne"/>
            </a:endParaRPr>
          </a:p>
          <a:p>
            <a:pPr algn="l">
              <a:buFont typeface="+mj-lt"/>
              <a:buAutoNum type="arabicPeriod"/>
            </a:pPr>
            <a:r>
              <a:rPr lang="en-GB" b="0" i="0" dirty="0" err="1">
                <a:solidFill>
                  <a:srgbClr val="D1D5DB"/>
                </a:solidFill>
                <a:effectLst/>
                <a:latin typeface="Söhne"/>
              </a:rPr>
              <a:t>Gestione</a:t>
            </a:r>
            <a:r>
              <a:rPr lang="en-GB" b="0" i="0" dirty="0">
                <a:solidFill>
                  <a:srgbClr val="D1D5DB"/>
                </a:solidFill>
                <a:effectLst/>
                <a:latin typeface="Söhne"/>
              </a:rPr>
              <a:t> </a:t>
            </a:r>
            <a:r>
              <a:rPr lang="en-GB" b="0" i="0" dirty="0" err="1">
                <a:solidFill>
                  <a:srgbClr val="D1D5DB"/>
                </a:solidFill>
                <a:effectLst/>
                <a:latin typeface="Söhne"/>
              </a:rPr>
              <a:t>delle</a:t>
            </a:r>
            <a:r>
              <a:rPr lang="en-GB" b="0" i="0" dirty="0">
                <a:solidFill>
                  <a:srgbClr val="D1D5DB"/>
                </a:solidFill>
                <a:effectLst/>
                <a:latin typeface="Söhne"/>
              </a:rPr>
              <a:t> </a:t>
            </a:r>
            <a:r>
              <a:rPr lang="en-GB" b="0" i="0" dirty="0" err="1">
                <a:solidFill>
                  <a:srgbClr val="D1D5DB"/>
                </a:solidFill>
                <a:effectLst/>
                <a:latin typeface="Söhne"/>
              </a:rPr>
              <a:t>dipendenze</a:t>
            </a:r>
            <a:r>
              <a:rPr lang="en-GB" b="0" i="0" dirty="0">
                <a:solidFill>
                  <a:srgbClr val="D1D5DB"/>
                </a:solidFill>
                <a:effectLst/>
                <a:latin typeface="Söhne"/>
              </a:rPr>
              <a:t>: Helm </a:t>
            </a:r>
            <a:r>
              <a:rPr lang="en-GB" b="0" i="0" dirty="0" err="1">
                <a:solidFill>
                  <a:srgbClr val="D1D5DB"/>
                </a:solidFill>
                <a:effectLst/>
                <a:latin typeface="Söhne"/>
              </a:rPr>
              <a:t>supporta</a:t>
            </a:r>
            <a:r>
              <a:rPr lang="en-GB" b="0" i="0" dirty="0">
                <a:solidFill>
                  <a:srgbClr val="D1D5DB"/>
                </a:solidFill>
                <a:effectLst/>
                <a:latin typeface="Söhne"/>
              </a:rPr>
              <a:t> la </a:t>
            </a:r>
            <a:r>
              <a:rPr lang="en-GB" b="0" i="0" dirty="0" err="1">
                <a:solidFill>
                  <a:srgbClr val="D1D5DB"/>
                </a:solidFill>
                <a:effectLst/>
                <a:latin typeface="Söhne"/>
              </a:rPr>
              <a:t>gestione</a:t>
            </a:r>
            <a:r>
              <a:rPr lang="en-GB" b="0" i="0" dirty="0">
                <a:solidFill>
                  <a:srgbClr val="D1D5DB"/>
                </a:solidFill>
                <a:effectLst/>
                <a:latin typeface="Söhne"/>
              </a:rPr>
              <a:t> </a:t>
            </a:r>
            <a:r>
              <a:rPr lang="en-GB" b="0" i="0" dirty="0" err="1">
                <a:solidFill>
                  <a:srgbClr val="D1D5DB"/>
                </a:solidFill>
                <a:effectLst/>
                <a:latin typeface="Söhne"/>
              </a:rPr>
              <a:t>delle</a:t>
            </a:r>
            <a:r>
              <a:rPr lang="en-GB" b="0" i="0" dirty="0">
                <a:solidFill>
                  <a:srgbClr val="D1D5DB"/>
                </a:solidFill>
                <a:effectLst/>
                <a:latin typeface="Söhne"/>
              </a:rPr>
              <a:t> </a:t>
            </a:r>
            <a:r>
              <a:rPr lang="en-GB" b="0" i="0" dirty="0" err="1">
                <a:solidFill>
                  <a:srgbClr val="D1D5DB"/>
                </a:solidFill>
                <a:effectLst/>
                <a:latin typeface="Söhne"/>
              </a:rPr>
              <a:t>dipendenze</a:t>
            </a:r>
            <a:r>
              <a:rPr lang="en-GB" b="0" i="0" dirty="0">
                <a:solidFill>
                  <a:srgbClr val="D1D5DB"/>
                </a:solidFill>
                <a:effectLst/>
                <a:latin typeface="Söhne"/>
              </a:rPr>
              <a:t> </a:t>
            </a:r>
            <a:r>
              <a:rPr lang="en-GB" b="0" i="0" dirty="0" err="1">
                <a:solidFill>
                  <a:srgbClr val="D1D5DB"/>
                </a:solidFill>
                <a:effectLst/>
                <a:latin typeface="Söhne"/>
              </a:rPr>
              <a:t>tra</a:t>
            </a:r>
            <a:r>
              <a:rPr lang="en-GB" b="0" i="0" dirty="0">
                <a:solidFill>
                  <a:srgbClr val="D1D5DB"/>
                </a:solidFill>
                <a:effectLst/>
                <a:latin typeface="Söhne"/>
              </a:rPr>
              <a:t> </a:t>
            </a:r>
            <a:r>
              <a:rPr lang="en-GB" b="0" i="0" dirty="0" err="1">
                <a:solidFill>
                  <a:srgbClr val="D1D5DB"/>
                </a:solidFill>
                <a:effectLst/>
                <a:latin typeface="Söhne"/>
              </a:rPr>
              <a:t>i</a:t>
            </a:r>
            <a:r>
              <a:rPr lang="en-GB" b="0" i="0" dirty="0">
                <a:solidFill>
                  <a:srgbClr val="D1D5DB"/>
                </a:solidFill>
                <a:effectLst/>
                <a:latin typeface="Söhne"/>
              </a:rPr>
              <a:t> chart. </a:t>
            </a:r>
            <a:r>
              <a:rPr lang="en-GB" b="0" i="0" dirty="0" err="1">
                <a:solidFill>
                  <a:srgbClr val="D1D5DB"/>
                </a:solidFill>
                <a:effectLst/>
                <a:latin typeface="Söhne"/>
              </a:rPr>
              <a:t>È</a:t>
            </a:r>
            <a:r>
              <a:rPr lang="en-GB" b="0" i="0" dirty="0">
                <a:solidFill>
                  <a:srgbClr val="D1D5DB"/>
                </a:solidFill>
                <a:effectLst/>
                <a:latin typeface="Söhne"/>
              </a:rPr>
              <a:t> </a:t>
            </a:r>
            <a:r>
              <a:rPr lang="en-GB" b="0" i="0" dirty="0" err="1">
                <a:solidFill>
                  <a:srgbClr val="D1D5DB"/>
                </a:solidFill>
                <a:effectLst/>
                <a:latin typeface="Söhne"/>
              </a:rPr>
              <a:t>possibile</a:t>
            </a:r>
            <a:r>
              <a:rPr lang="en-GB" b="0" i="0" dirty="0">
                <a:solidFill>
                  <a:srgbClr val="D1D5DB"/>
                </a:solidFill>
                <a:effectLst/>
                <a:latin typeface="Söhne"/>
              </a:rPr>
              <a:t> </a:t>
            </a:r>
            <a:r>
              <a:rPr lang="en-GB" b="0" i="0" dirty="0" err="1">
                <a:solidFill>
                  <a:srgbClr val="D1D5DB"/>
                </a:solidFill>
                <a:effectLst/>
                <a:latin typeface="Söhne"/>
              </a:rPr>
              <a:t>definire</a:t>
            </a:r>
            <a:r>
              <a:rPr lang="en-GB" b="0" i="0" dirty="0">
                <a:solidFill>
                  <a:srgbClr val="D1D5DB"/>
                </a:solidFill>
                <a:effectLst/>
                <a:latin typeface="Söhne"/>
              </a:rPr>
              <a:t> le </a:t>
            </a:r>
            <a:r>
              <a:rPr lang="en-GB" b="0" i="0" dirty="0" err="1">
                <a:solidFill>
                  <a:srgbClr val="D1D5DB"/>
                </a:solidFill>
                <a:effectLst/>
                <a:latin typeface="Söhne"/>
              </a:rPr>
              <a:t>dipendenze</a:t>
            </a:r>
            <a:r>
              <a:rPr lang="en-GB" b="0" i="0" dirty="0">
                <a:solidFill>
                  <a:srgbClr val="D1D5DB"/>
                </a:solidFill>
                <a:effectLst/>
                <a:latin typeface="Söhne"/>
              </a:rPr>
              <a:t> di </a:t>
            </a:r>
            <a:r>
              <a:rPr lang="en-GB" b="0" i="0" dirty="0" err="1">
                <a:solidFill>
                  <a:srgbClr val="D1D5DB"/>
                </a:solidFill>
                <a:effectLst/>
                <a:latin typeface="Söhne"/>
              </a:rPr>
              <a:t>un'applicazione</a:t>
            </a:r>
            <a:r>
              <a:rPr lang="en-GB" b="0" i="0" dirty="0">
                <a:solidFill>
                  <a:srgbClr val="D1D5DB"/>
                </a:solidFill>
                <a:effectLst/>
                <a:latin typeface="Söhne"/>
              </a:rPr>
              <a:t> da </a:t>
            </a:r>
            <a:r>
              <a:rPr lang="en-GB" b="0" i="0" dirty="0" err="1">
                <a:solidFill>
                  <a:srgbClr val="D1D5DB"/>
                </a:solidFill>
                <a:effectLst/>
                <a:latin typeface="Söhne"/>
              </a:rPr>
              <a:t>altre</a:t>
            </a:r>
            <a:r>
              <a:rPr lang="en-GB" b="0" i="0" dirty="0">
                <a:solidFill>
                  <a:srgbClr val="D1D5DB"/>
                </a:solidFill>
                <a:effectLst/>
                <a:latin typeface="Söhne"/>
              </a:rPr>
              <a:t> </a:t>
            </a:r>
            <a:r>
              <a:rPr lang="en-GB" b="0" i="0" dirty="0" err="1">
                <a:solidFill>
                  <a:srgbClr val="D1D5DB"/>
                </a:solidFill>
                <a:effectLst/>
                <a:latin typeface="Söhne"/>
              </a:rPr>
              <a:t>risorse</a:t>
            </a:r>
            <a:r>
              <a:rPr lang="en-GB" b="0" i="0" dirty="0">
                <a:solidFill>
                  <a:srgbClr val="D1D5DB"/>
                </a:solidFill>
                <a:effectLst/>
                <a:latin typeface="Söhne"/>
              </a:rPr>
              <a:t> o </a:t>
            </a:r>
            <a:r>
              <a:rPr lang="en-GB" b="0" i="0" dirty="0" err="1">
                <a:solidFill>
                  <a:srgbClr val="D1D5DB"/>
                </a:solidFill>
                <a:effectLst/>
                <a:latin typeface="Söhne"/>
              </a:rPr>
              <a:t>servizi</a:t>
            </a:r>
            <a:r>
              <a:rPr lang="en-GB" b="0" i="0" dirty="0">
                <a:solidFill>
                  <a:srgbClr val="D1D5DB"/>
                </a:solidFill>
                <a:effectLst/>
                <a:latin typeface="Söhne"/>
              </a:rPr>
              <a:t>, </a:t>
            </a:r>
            <a:r>
              <a:rPr lang="en-GB" b="0" i="0" dirty="0" err="1">
                <a:solidFill>
                  <a:srgbClr val="D1D5DB"/>
                </a:solidFill>
                <a:effectLst/>
                <a:latin typeface="Söhne"/>
              </a:rPr>
              <a:t>consentendo</a:t>
            </a:r>
            <a:r>
              <a:rPr lang="en-GB" b="0" i="0" dirty="0">
                <a:solidFill>
                  <a:srgbClr val="D1D5DB"/>
                </a:solidFill>
                <a:effectLst/>
                <a:latin typeface="Söhne"/>
              </a:rPr>
              <a:t> </a:t>
            </a:r>
            <a:r>
              <a:rPr lang="en-GB" b="0" i="0" dirty="0" err="1">
                <a:solidFill>
                  <a:srgbClr val="D1D5DB"/>
                </a:solidFill>
                <a:effectLst/>
                <a:latin typeface="Söhne"/>
              </a:rPr>
              <a:t>una</a:t>
            </a:r>
            <a:r>
              <a:rPr lang="en-GB" b="0" i="0" dirty="0">
                <a:solidFill>
                  <a:srgbClr val="D1D5DB"/>
                </a:solidFill>
                <a:effectLst/>
                <a:latin typeface="Söhne"/>
              </a:rPr>
              <a:t> </a:t>
            </a:r>
            <a:r>
              <a:rPr lang="en-GB" b="0" i="0" dirty="0" err="1">
                <a:solidFill>
                  <a:srgbClr val="D1D5DB"/>
                </a:solidFill>
                <a:effectLst/>
                <a:latin typeface="Söhne"/>
              </a:rPr>
              <a:t>gestione</a:t>
            </a:r>
            <a:r>
              <a:rPr lang="en-GB" b="0" i="0" dirty="0">
                <a:solidFill>
                  <a:srgbClr val="D1D5DB"/>
                </a:solidFill>
                <a:effectLst/>
                <a:latin typeface="Söhne"/>
              </a:rPr>
              <a:t> </a:t>
            </a:r>
            <a:r>
              <a:rPr lang="en-GB" b="0" i="0" dirty="0" err="1">
                <a:solidFill>
                  <a:srgbClr val="D1D5DB"/>
                </a:solidFill>
                <a:effectLst/>
                <a:latin typeface="Söhne"/>
              </a:rPr>
              <a:t>semplificata</a:t>
            </a:r>
            <a:r>
              <a:rPr lang="en-GB" b="0" i="0" dirty="0">
                <a:solidFill>
                  <a:srgbClr val="D1D5DB"/>
                </a:solidFill>
                <a:effectLst/>
                <a:latin typeface="Söhne"/>
              </a:rPr>
              <a:t> e </a:t>
            </a:r>
            <a:r>
              <a:rPr lang="en-GB" b="0" i="0" dirty="0" err="1">
                <a:solidFill>
                  <a:srgbClr val="D1D5DB"/>
                </a:solidFill>
                <a:effectLst/>
                <a:latin typeface="Söhne"/>
              </a:rPr>
              <a:t>automatizzata</a:t>
            </a:r>
            <a:r>
              <a:rPr lang="en-GB" b="0" i="0" dirty="0">
                <a:solidFill>
                  <a:srgbClr val="D1D5DB"/>
                </a:solidFill>
                <a:effectLst/>
                <a:latin typeface="Söhne"/>
              </a:rPr>
              <a:t> </a:t>
            </a:r>
            <a:r>
              <a:rPr lang="en-GB" b="0" i="0" dirty="0" err="1">
                <a:solidFill>
                  <a:srgbClr val="D1D5DB"/>
                </a:solidFill>
                <a:effectLst/>
                <a:latin typeface="Söhne"/>
              </a:rPr>
              <a:t>delle</a:t>
            </a:r>
            <a:r>
              <a:rPr lang="en-GB" b="0" i="0" dirty="0">
                <a:solidFill>
                  <a:srgbClr val="D1D5DB"/>
                </a:solidFill>
                <a:effectLst/>
                <a:latin typeface="Söhne"/>
              </a:rPr>
              <a:t> </a:t>
            </a:r>
            <a:r>
              <a:rPr lang="en-GB" b="0" i="0" dirty="0" err="1">
                <a:solidFill>
                  <a:srgbClr val="D1D5DB"/>
                </a:solidFill>
                <a:effectLst/>
                <a:latin typeface="Söhne"/>
              </a:rPr>
              <a:t>relazioni</a:t>
            </a:r>
            <a:r>
              <a:rPr lang="en-GB" b="0" i="0" dirty="0">
                <a:solidFill>
                  <a:srgbClr val="D1D5DB"/>
                </a:solidFill>
                <a:effectLst/>
                <a:latin typeface="Söhne"/>
              </a:rPr>
              <a:t> </a:t>
            </a:r>
            <a:r>
              <a:rPr lang="en-GB" b="0" i="0" dirty="0" err="1">
                <a:solidFill>
                  <a:srgbClr val="D1D5DB"/>
                </a:solidFill>
                <a:effectLst/>
                <a:latin typeface="Söhne"/>
              </a:rPr>
              <a:t>tra</a:t>
            </a:r>
            <a:r>
              <a:rPr lang="en-GB" b="0" i="0" dirty="0">
                <a:solidFill>
                  <a:srgbClr val="D1D5DB"/>
                </a:solidFill>
                <a:effectLst/>
                <a:latin typeface="Söhne"/>
              </a:rPr>
              <a:t> le diverse </a:t>
            </a:r>
            <a:r>
              <a:rPr lang="en-GB" b="0" i="0" dirty="0" err="1">
                <a:solidFill>
                  <a:srgbClr val="D1D5DB"/>
                </a:solidFill>
                <a:effectLst/>
                <a:latin typeface="Söhne"/>
              </a:rPr>
              <a:t>componenti</a:t>
            </a:r>
            <a:r>
              <a:rPr lang="en-GB" b="0" i="0" dirty="0">
                <a:solidFill>
                  <a:srgbClr val="D1D5DB"/>
                </a:solidFill>
                <a:effectLst/>
                <a:latin typeface="Söhne"/>
              </a:rPr>
              <a:t> </a:t>
            </a:r>
            <a:r>
              <a:rPr lang="en-GB" b="0" i="0" dirty="0" err="1">
                <a:solidFill>
                  <a:srgbClr val="D1D5DB"/>
                </a:solidFill>
                <a:effectLst/>
                <a:latin typeface="Söhne"/>
              </a:rPr>
              <a:t>dell'applicazione</a:t>
            </a:r>
            <a:r>
              <a:rPr lang="en-GB" b="0" i="0" dirty="0">
                <a:solidFill>
                  <a:srgbClr val="D1D5DB"/>
                </a:solidFill>
                <a:effectLst/>
                <a:latin typeface="Söhne"/>
              </a:rPr>
              <a:t>.</a:t>
            </a:r>
          </a:p>
          <a:p>
            <a:pPr algn="l">
              <a:buFont typeface="+mj-lt"/>
              <a:buAutoNum type="arabicPeriod"/>
            </a:pPr>
            <a:endParaRPr lang="en-GB" b="0" i="0" dirty="0">
              <a:solidFill>
                <a:srgbClr val="D1D5DB"/>
              </a:solidFill>
              <a:effectLst/>
              <a:latin typeface="Söhne"/>
            </a:endParaRPr>
          </a:p>
          <a:p>
            <a:pPr algn="l">
              <a:buFont typeface="+mj-lt"/>
              <a:buAutoNum type="arabicPeriod"/>
            </a:pPr>
            <a:r>
              <a:rPr lang="en-GB" b="0" i="0" dirty="0">
                <a:solidFill>
                  <a:srgbClr val="D1D5DB"/>
                </a:solidFill>
                <a:effectLst/>
                <a:latin typeface="Söhne"/>
              </a:rPr>
              <a:t>Versioning e rollback: Helm </a:t>
            </a:r>
            <a:r>
              <a:rPr lang="en-GB" b="0" i="0" dirty="0" err="1">
                <a:solidFill>
                  <a:srgbClr val="D1D5DB"/>
                </a:solidFill>
                <a:effectLst/>
                <a:latin typeface="Söhne"/>
              </a:rPr>
              <a:t>supporta</a:t>
            </a:r>
            <a:r>
              <a:rPr lang="en-GB" b="0" i="0" dirty="0">
                <a:solidFill>
                  <a:srgbClr val="D1D5DB"/>
                </a:solidFill>
                <a:effectLst/>
                <a:latin typeface="Söhne"/>
              </a:rPr>
              <a:t> il versioning </a:t>
            </a:r>
            <a:r>
              <a:rPr lang="en-GB" b="0" i="0" dirty="0" err="1">
                <a:solidFill>
                  <a:srgbClr val="D1D5DB"/>
                </a:solidFill>
                <a:effectLst/>
                <a:latin typeface="Söhne"/>
              </a:rPr>
              <a:t>dei</a:t>
            </a:r>
            <a:r>
              <a:rPr lang="en-GB" b="0" i="0" dirty="0">
                <a:solidFill>
                  <a:srgbClr val="D1D5DB"/>
                </a:solidFill>
                <a:effectLst/>
                <a:latin typeface="Söhne"/>
              </a:rPr>
              <a:t> chart e </a:t>
            </a:r>
            <a:r>
              <a:rPr lang="en-GB" b="0" i="0" dirty="0" err="1">
                <a:solidFill>
                  <a:srgbClr val="D1D5DB"/>
                </a:solidFill>
                <a:effectLst/>
                <a:latin typeface="Söhne"/>
              </a:rPr>
              <a:t>consente</a:t>
            </a:r>
            <a:r>
              <a:rPr lang="en-GB" b="0" i="0" dirty="0">
                <a:solidFill>
                  <a:srgbClr val="D1D5DB"/>
                </a:solidFill>
                <a:effectLst/>
                <a:latin typeface="Söhne"/>
              </a:rPr>
              <a:t> di </a:t>
            </a:r>
            <a:r>
              <a:rPr lang="en-GB" b="0" i="0" dirty="0" err="1">
                <a:solidFill>
                  <a:srgbClr val="D1D5DB"/>
                </a:solidFill>
                <a:effectLst/>
                <a:latin typeface="Söhne"/>
              </a:rPr>
              <a:t>eseguire</a:t>
            </a:r>
            <a:r>
              <a:rPr lang="en-GB" b="0" i="0" dirty="0">
                <a:solidFill>
                  <a:srgbClr val="D1D5DB"/>
                </a:solidFill>
                <a:effectLst/>
                <a:latin typeface="Söhne"/>
              </a:rPr>
              <a:t> il rollback a </a:t>
            </a:r>
            <a:r>
              <a:rPr lang="en-GB" b="0" i="0" dirty="0" err="1">
                <a:solidFill>
                  <a:srgbClr val="D1D5DB"/>
                </a:solidFill>
                <a:effectLst/>
                <a:latin typeface="Söhne"/>
              </a:rPr>
              <a:t>una</a:t>
            </a:r>
            <a:r>
              <a:rPr lang="en-GB" b="0" i="0" dirty="0">
                <a:solidFill>
                  <a:srgbClr val="D1D5DB"/>
                </a:solidFill>
                <a:effectLst/>
                <a:latin typeface="Söhne"/>
              </a:rPr>
              <a:t> </a:t>
            </a:r>
            <a:r>
              <a:rPr lang="en-GB" b="0" i="0" dirty="0" err="1">
                <a:solidFill>
                  <a:srgbClr val="D1D5DB"/>
                </a:solidFill>
                <a:effectLst/>
                <a:latin typeface="Söhne"/>
              </a:rPr>
              <a:t>versione</a:t>
            </a:r>
            <a:r>
              <a:rPr lang="en-GB" b="0" i="0" dirty="0">
                <a:solidFill>
                  <a:srgbClr val="D1D5DB"/>
                </a:solidFill>
                <a:effectLst/>
                <a:latin typeface="Söhne"/>
              </a:rPr>
              <a:t> </a:t>
            </a:r>
            <a:r>
              <a:rPr lang="en-GB" b="0" i="0" dirty="0" err="1">
                <a:solidFill>
                  <a:srgbClr val="D1D5DB"/>
                </a:solidFill>
                <a:effectLst/>
                <a:latin typeface="Söhne"/>
              </a:rPr>
              <a:t>precedente</a:t>
            </a:r>
            <a:r>
              <a:rPr lang="en-GB" b="0" i="0" dirty="0">
                <a:solidFill>
                  <a:srgbClr val="D1D5DB"/>
                </a:solidFill>
                <a:effectLst/>
                <a:latin typeface="Söhne"/>
              </a:rPr>
              <a:t> in </a:t>
            </a:r>
            <a:r>
              <a:rPr lang="en-GB" b="0" i="0" dirty="0" err="1">
                <a:solidFill>
                  <a:srgbClr val="D1D5DB"/>
                </a:solidFill>
                <a:effectLst/>
                <a:latin typeface="Söhne"/>
              </a:rPr>
              <a:t>caso</a:t>
            </a:r>
            <a:r>
              <a:rPr lang="en-GB" b="0" i="0" dirty="0">
                <a:solidFill>
                  <a:srgbClr val="D1D5DB"/>
                </a:solidFill>
                <a:effectLst/>
                <a:latin typeface="Söhne"/>
              </a:rPr>
              <a:t> di </a:t>
            </a:r>
            <a:r>
              <a:rPr lang="en-GB" b="0" i="0" dirty="0" err="1">
                <a:solidFill>
                  <a:srgbClr val="D1D5DB"/>
                </a:solidFill>
                <a:effectLst/>
                <a:latin typeface="Söhne"/>
              </a:rPr>
              <a:t>problemi</a:t>
            </a:r>
            <a:r>
              <a:rPr lang="en-GB" b="0" i="0" dirty="0">
                <a:solidFill>
                  <a:srgbClr val="D1D5DB"/>
                </a:solidFill>
                <a:effectLst/>
                <a:latin typeface="Söhne"/>
              </a:rPr>
              <a:t> o </a:t>
            </a:r>
            <a:r>
              <a:rPr lang="en-GB" b="0" i="0" dirty="0" err="1">
                <a:solidFill>
                  <a:srgbClr val="D1D5DB"/>
                </a:solidFill>
                <a:effectLst/>
                <a:latin typeface="Söhne"/>
              </a:rPr>
              <a:t>errori</a:t>
            </a:r>
            <a:r>
              <a:rPr lang="en-GB" b="0" i="0" dirty="0">
                <a:solidFill>
                  <a:srgbClr val="D1D5DB"/>
                </a:solidFill>
                <a:effectLst/>
                <a:latin typeface="Söhne"/>
              </a:rPr>
              <a:t> </a:t>
            </a:r>
            <a:r>
              <a:rPr lang="en-GB" b="0" i="0" dirty="0" err="1">
                <a:solidFill>
                  <a:srgbClr val="D1D5DB"/>
                </a:solidFill>
                <a:effectLst/>
                <a:latin typeface="Söhne"/>
              </a:rPr>
              <a:t>durante</a:t>
            </a:r>
            <a:r>
              <a:rPr lang="en-GB" b="0" i="0" dirty="0">
                <a:solidFill>
                  <a:srgbClr val="D1D5DB"/>
                </a:solidFill>
                <a:effectLst/>
                <a:latin typeface="Söhne"/>
              </a:rPr>
              <a:t> </a:t>
            </a:r>
            <a:r>
              <a:rPr lang="en-GB" b="0" i="0" dirty="0" err="1">
                <a:solidFill>
                  <a:srgbClr val="D1D5DB"/>
                </a:solidFill>
                <a:effectLst/>
                <a:latin typeface="Söhne"/>
              </a:rPr>
              <a:t>l'aggiornamento</a:t>
            </a:r>
            <a:r>
              <a:rPr lang="en-GB" b="0" i="0" dirty="0">
                <a:solidFill>
                  <a:srgbClr val="D1D5DB"/>
                </a:solidFill>
                <a:effectLst/>
                <a:latin typeface="Söhne"/>
              </a:rPr>
              <a:t> </a:t>
            </a:r>
            <a:r>
              <a:rPr lang="en-GB" b="0" i="0" dirty="0" err="1">
                <a:solidFill>
                  <a:srgbClr val="D1D5DB"/>
                </a:solidFill>
                <a:effectLst/>
                <a:latin typeface="Söhne"/>
              </a:rPr>
              <a:t>delle</a:t>
            </a:r>
            <a:r>
              <a:rPr lang="en-GB" b="0" i="0" dirty="0">
                <a:solidFill>
                  <a:srgbClr val="D1D5DB"/>
                </a:solidFill>
                <a:effectLst/>
                <a:latin typeface="Söhne"/>
              </a:rPr>
              <a:t> </a:t>
            </a:r>
            <a:r>
              <a:rPr lang="en-GB" b="0" i="0" dirty="0" err="1">
                <a:solidFill>
                  <a:srgbClr val="D1D5DB"/>
                </a:solidFill>
                <a:effectLst/>
                <a:latin typeface="Söhne"/>
              </a:rPr>
              <a:t>applicazioni</a:t>
            </a:r>
            <a:r>
              <a:rPr lang="en-GB" b="0" i="0" dirty="0">
                <a:solidFill>
                  <a:srgbClr val="D1D5DB"/>
                </a:solidFill>
                <a:effectLst/>
                <a:latin typeface="Söhne"/>
              </a:rPr>
              <a:t>. </a:t>
            </a:r>
            <a:r>
              <a:rPr lang="en-GB" b="0" i="0" dirty="0" err="1">
                <a:solidFill>
                  <a:srgbClr val="D1D5DB"/>
                </a:solidFill>
                <a:effectLst/>
                <a:latin typeface="Söhne"/>
              </a:rPr>
              <a:t>Questo</a:t>
            </a:r>
            <a:r>
              <a:rPr lang="en-GB" b="0" i="0" dirty="0">
                <a:solidFill>
                  <a:srgbClr val="D1D5DB"/>
                </a:solidFill>
                <a:effectLst/>
                <a:latin typeface="Söhne"/>
              </a:rPr>
              <a:t> </a:t>
            </a:r>
            <a:r>
              <a:rPr lang="en-GB" b="0" i="0" dirty="0" err="1">
                <a:solidFill>
                  <a:srgbClr val="D1D5DB"/>
                </a:solidFill>
                <a:effectLst/>
                <a:latin typeface="Söhne"/>
              </a:rPr>
              <a:t>facilita</a:t>
            </a:r>
            <a:r>
              <a:rPr lang="en-GB" b="0" i="0" dirty="0">
                <a:solidFill>
                  <a:srgbClr val="D1D5DB"/>
                </a:solidFill>
                <a:effectLst/>
                <a:latin typeface="Söhne"/>
              </a:rPr>
              <a:t> il </a:t>
            </a:r>
            <a:r>
              <a:rPr lang="en-GB" b="0" i="0" dirty="0" err="1">
                <a:solidFill>
                  <a:srgbClr val="D1D5DB"/>
                </a:solidFill>
                <a:effectLst/>
                <a:latin typeface="Söhne"/>
              </a:rPr>
              <a:t>processo</a:t>
            </a:r>
            <a:r>
              <a:rPr lang="en-GB" b="0" i="0" dirty="0">
                <a:solidFill>
                  <a:srgbClr val="D1D5DB"/>
                </a:solidFill>
                <a:effectLst/>
                <a:latin typeface="Söhne"/>
              </a:rPr>
              <a:t> di </a:t>
            </a:r>
            <a:r>
              <a:rPr lang="en-GB" b="0" i="0" dirty="0" err="1">
                <a:solidFill>
                  <a:srgbClr val="D1D5DB"/>
                </a:solidFill>
                <a:effectLst/>
                <a:latin typeface="Söhne"/>
              </a:rPr>
              <a:t>gestione</a:t>
            </a:r>
            <a:r>
              <a:rPr lang="en-GB" b="0" i="0" dirty="0">
                <a:solidFill>
                  <a:srgbClr val="D1D5DB"/>
                </a:solidFill>
                <a:effectLst/>
                <a:latin typeface="Söhne"/>
              </a:rPr>
              <a:t> </a:t>
            </a:r>
            <a:r>
              <a:rPr lang="en-GB" b="0" i="0" dirty="0" err="1">
                <a:solidFill>
                  <a:srgbClr val="D1D5DB"/>
                </a:solidFill>
                <a:effectLst/>
                <a:latin typeface="Söhne"/>
              </a:rPr>
              <a:t>delle</a:t>
            </a:r>
            <a:r>
              <a:rPr lang="en-GB" b="0" i="0" dirty="0">
                <a:solidFill>
                  <a:srgbClr val="D1D5DB"/>
                </a:solidFill>
                <a:effectLst/>
                <a:latin typeface="Söhne"/>
              </a:rPr>
              <a:t> </a:t>
            </a:r>
            <a:r>
              <a:rPr lang="en-GB" b="0" i="0" dirty="0" err="1">
                <a:solidFill>
                  <a:srgbClr val="D1D5DB"/>
                </a:solidFill>
                <a:effectLst/>
                <a:latin typeface="Söhne"/>
              </a:rPr>
              <a:t>versioni</a:t>
            </a:r>
            <a:r>
              <a:rPr lang="en-GB" b="0" i="0" dirty="0">
                <a:solidFill>
                  <a:srgbClr val="D1D5DB"/>
                </a:solidFill>
                <a:effectLst/>
                <a:latin typeface="Söhne"/>
              </a:rPr>
              <a:t> e la </a:t>
            </a:r>
            <a:r>
              <a:rPr lang="en-GB" b="0" i="0" dirty="0" err="1">
                <a:solidFill>
                  <a:srgbClr val="D1D5DB"/>
                </a:solidFill>
                <a:effectLst/>
                <a:latin typeface="Söhne"/>
              </a:rPr>
              <a:t>gestione</a:t>
            </a:r>
            <a:r>
              <a:rPr lang="en-GB" b="0" i="0" dirty="0">
                <a:solidFill>
                  <a:srgbClr val="D1D5DB"/>
                </a:solidFill>
                <a:effectLst/>
                <a:latin typeface="Söhne"/>
              </a:rPr>
              <a:t> </a:t>
            </a:r>
            <a:r>
              <a:rPr lang="en-GB" b="0" i="0" dirty="0" err="1">
                <a:solidFill>
                  <a:srgbClr val="D1D5DB"/>
                </a:solidFill>
                <a:effectLst/>
                <a:latin typeface="Söhne"/>
              </a:rPr>
              <a:t>degli</a:t>
            </a:r>
            <a:r>
              <a:rPr lang="en-GB" b="0" i="0" dirty="0">
                <a:solidFill>
                  <a:srgbClr val="D1D5DB"/>
                </a:solidFill>
                <a:effectLst/>
                <a:latin typeface="Söhne"/>
              </a:rPr>
              <a:t> aggiornamenti </a:t>
            </a:r>
            <a:r>
              <a:rPr lang="en-GB" b="0" i="0" dirty="0" err="1">
                <a:solidFill>
                  <a:srgbClr val="D1D5DB"/>
                </a:solidFill>
                <a:effectLst/>
                <a:latin typeface="Söhne"/>
              </a:rPr>
              <a:t>delle</a:t>
            </a:r>
            <a:r>
              <a:rPr lang="en-GB" b="0" i="0" dirty="0">
                <a:solidFill>
                  <a:srgbClr val="D1D5DB"/>
                </a:solidFill>
                <a:effectLst/>
                <a:latin typeface="Söhne"/>
              </a:rPr>
              <a:t> </a:t>
            </a:r>
            <a:r>
              <a:rPr lang="en-GB" b="0" i="0" dirty="0" err="1">
                <a:solidFill>
                  <a:srgbClr val="D1D5DB"/>
                </a:solidFill>
                <a:effectLst/>
                <a:latin typeface="Söhne"/>
              </a:rPr>
              <a:t>applicazioni</a:t>
            </a:r>
            <a:r>
              <a:rPr lang="en-GB" b="0" i="0" dirty="0">
                <a:solidFill>
                  <a:srgbClr val="D1D5DB"/>
                </a:solidFill>
                <a:effectLst/>
                <a:latin typeface="Söhne"/>
              </a:rPr>
              <a:t> in un </a:t>
            </a:r>
            <a:r>
              <a:rPr lang="en-GB" b="0" i="0" dirty="0" err="1">
                <a:solidFill>
                  <a:srgbClr val="D1D5DB"/>
                </a:solidFill>
                <a:effectLst/>
                <a:latin typeface="Söhne"/>
              </a:rPr>
              <a:t>ambiente</a:t>
            </a:r>
            <a:r>
              <a:rPr lang="en-GB" b="0" i="0" dirty="0">
                <a:solidFill>
                  <a:srgbClr val="D1D5DB"/>
                </a:solidFill>
                <a:effectLst/>
                <a:latin typeface="Söhne"/>
              </a:rPr>
              <a:t> Kubernetes.</a:t>
            </a:r>
          </a:p>
          <a:p>
            <a:pPr algn="l">
              <a:buFont typeface="+mj-lt"/>
              <a:buAutoNum type="arabicPeriod"/>
            </a:pPr>
            <a:endParaRPr lang="en-GB" b="0" i="0" dirty="0">
              <a:solidFill>
                <a:srgbClr val="D1D5DB"/>
              </a:solidFill>
              <a:effectLst/>
              <a:latin typeface="Söhne"/>
            </a:endParaRPr>
          </a:p>
          <a:p>
            <a:pPr algn="l">
              <a:buFont typeface="+mj-lt"/>
              <a:buAutoNum type="arabicPeriod"/>
            </a:pPr>
            <a:r>
              <a:rPr lang="en-GB" b="0" i="0" dirty="0" err="1">
                <a:solidFill>
                  <a:srgbClr val="D1D5DB"/>
                </a:solidFill>
                <a:effectLst/>
                <a:latin typeface="Söhne"/>
              </a:rPr>
              <a:t>Condivisione</a:t>
            </a:r>
            <a:r>
              <a:rPr lang="en-GB" b="0" i="0" dirty="0">
                <a:solidFill>
                  <a:srgbClr val="D1D5DB"/>
                </a:solidFill>
                <a:effectLst/>
                <a:latin typeface="Söhne"/>
              </a:rPr>
              <a:t> e </a:t>
            </a:r>
            <a:r>
              <a:rPr lang="en-GB" b="0" i="0" dirty="0" err="1">
                <a:solidFill>
                  <a:srgbClr val="D1D5DB"/>
                </a:solidFill>
                <a:effectLst/>
                <a:latin typeface="Söhne"/>
              </a:rPr>
              <a:t>riutilizzo</a:t>
            </a:r>
            <a:r>
              <a:rPr lang="en-GB" b="0" i="0" dirty="0">
                <a:solidFill>
                  <a:srgbClr val="D1D5DB"/>
                </a:solidFill>
                <a:effectLst/>
                <a:latin typeface="Söhne"/>
              </a:rPr>
              <a:t>: Helm </a:t>
            </a:r>
            <a:r>
              <a:rPr lang="en-GB" b="0" i="0" dirty="0" err="1">
                <a:solidFill>
                  <a:srgbClr val="D1D5DB"/>
                </a:solidFill>
                <a:effectLst/>
                <a:latin typeface="Söhne"/>
              </a:rPr>
              <a:t>promuove</a:t>
            </a:r>
            <a:r>
              <a:rPr lang="en-GB" b="0" i="0" dirty="0">
                <a:solidFill>
                  <a:srgbClr val="D1D5DB"/>
                </a:solidFill>
                <a:effectLst/>
                <a:latin typeface="Söhne"/>
              </a:rPr>
              <a:t> la </a:t>
            </a:r>
            <a:r>
              <a:rPr lang="en-GB" b="0" i="0" dirty="0" err="1">
                <a:solidFill>
                  <a:srgbClr val="D1D5DB"/>
                </a:solidFill>
                <a:effectLst/>
                <a:latin typeface="Söhne"/>
              </a:rPr>
              <a:t>condivisione</a:t>
            </a:r>
            <a:r>
              <a:rPr lang="en-GB" b="0" i="0" dirty="0">
                <a:solidFill>
                  <a:srgbClr val="D1D5DB"/>
                </a:solidFill>
                <a:effectLst/>
                <a:latin typeface="Söhne"/>
              </a:rPr>
              <a:t> e il </a:t>
            </a:r>
            <a:r>
              <a:rPr lang="en-GB" b="0" i="0" dirty="0" err="1">
                <a:solidFill>
                  <a:srgbClr val="D1D5DB"/>
                </a:solidFill>
                <a:effectLst/>
                <a:latin typeface="Söhne"/>
              </a:rPr>
              <a:t>riutilizzo</a:t>
            </a:r>
            <a:r>
              <a:rPr lang="en-GB" b="0" i="0" dirty="0">
                <a:solidFill>
                  <a:srgbClr val="D1D5DB"/>
                </a:solidFill>
                <a:effectLst/>
                <a:latin typeface="Söhne"/>
              </a:rPr>
              <a:t> </a:t>
            </a:r>
            <a:r>
              <a:rPr lang="en-GB" b="0" i="0" dirty="0" err="1">
                <a:solidFill>
                  <a:srgbClr val="D1D5DB"/>
                </a:solidFill>
                <a:effectLst/>
                <a:latin typeface="Söhne"/>
              </a:rPr>
              <a:t>dei</a:t>
            </a:r>
            <a:r>
              <a:rPr lang="en-GB" b="0" i="0" dirty="0">
                <a:solidFill>
                  <a:srgbClr val="D1D5DB"/>
                </a:solidFill>
                <a:effectLst/>
                <a:latin typeface="Söhne"/>
              </a:rPr>
              <a:t> chart </a:t>
            </a:r>
            <a:r>
              <a:rPr lang="en-GB" b="0" i="0" dirty="0" err="1">
                <a:solidFill>
                  <a:srgbClr val="D1D5DB"/>
                </a:solidFill>
                <a:effectLst/>
                <a:latin typeface="Söhne"/>
              </a:rPr>
              <a:t>attraverso</a:t>
            </a:r>
            <a:r>
              <a:rPr lang="en-GB" b="0" i="0" dirty="0">
                <a:solidFill>
                  <a:srgbClr val="D1D5DB"/>
                </a:solidFill>
                <a:effectLst/>
                <a:latin typeface="Söhne"/>
              </a:rPr>
              <a:t> il </a:t>
            </a:r>
            <a:r>
              <a:rPr lang="en-GB" b="0" i="0" dirty="0" err="1">
                <a:solidFill>
                  <a:srgbClr val="D1D5DB"/>
                </a:solidFill>
                <a:effectLst/>
                <a:latin typeface="Söhne"/>
              </a:rPr>
              <a:t>suo</a:t>
            </a:r>
            <a:r>
              <a:rPr lang="en-GB" b="0" i="0" dirty="0">
                <a:solidFill>
                  <a:srgbClr val="D1D5DB"/>
                </a:solidFill>
                <a:effectLst/>
                <a:latin typeface="Söhne"/>
              </a:rPr>
              <a:t> </a:t>
            </a:r>
            <a:r>
              <a:rPr lang="en-GB" b="0" i="0" dirty="0" err="1">
                <a:solidFill>
                  <a:srgbClr val="D1D5DB"/>
                </a:solidFill>
                <a:effectLst/>
                <a:latin typeface="Söhne"/>
              </a:rPr>
              <a:t>registro</a:t>
            </a:r>
            <a:r>
              <a:rPr lang="en-GB" b="0" i="0" dirty="0">
                <a:solidFill>
                  <a:srgbClr val="D1D5DB"/>
                </a:solidFill>
                <a:effectLst/>
                <a:latin typeface="Söhne"/>
              </a:rPr>
              <a:t> di repository </a:t>
            </a:r>
            <a:r>
              <a:rPr lang="en-GB" b="0" i="0" dirty="0" err="1">
                <a:solidFill>
                  <a:srgbClr val="D1D5DB"/>
                </a:solidFill>
                <a:effectLst/>
                <a:latin typeface="Söhne"/>
              </a:rPr>
              <a:t>ufficiale</a:t>
            </a:r>
            <a:r>
              <a:rPr lang="en-GB" b="0" i="0" dirty="0">
                <a:solidFill>
                  <a:srgbClr val="D1D5DB"/>
                </a:solidFill>
                <a:effectLst/>
                <a:latin typeface="Söhne"/>
              </a:rPr>
              <a:t> </a:t>
            </a:r>
            <a:r>
              <a:rPr lang="en-GB" b="0" i="0" dirty="0" err="1">
                <a:solidFill>
                  <a:srgbClr val="D1D5DB"/>
                </a:solidFill>
                <a:effectLst/>
                <a:latin typeface="Söhne"/>
              </a:rPr>
              <a:t>chiamato</a:t>
            </a:r>
            <a:r>
              <a:rPr lang="en-GB" b="0" i="0" dirty="0">
                <a:solidFill>
                  <a:srgbClr val="D1D5DB"/>
                </a:solidFill>
                <a:effectLst/>
                <a:latin typeface="Söhne"/>
              </a:rPr>
              <a:t> "Helm Hub". </a:t>
            </a:r>
            <a:r>
              <a:rPr lang="en-GB" b="0" i="0" dirty="0" err="1">
                <a:solidFill>
                  <a:srgbClr val="D1D5DB"/>
                </a:solidFill>
                <a:effectLst/>
                <a:latin typeface="Söhne"/>
              </a:rPr>
              <a:t>Gli</a:t>
            </a:r>
            <a:r>
              <a:rPr lang="en-GB" b="0" i="0" dirty="0">
                <a:solidFill>
                  <a:srgbClr val="D1D5DB"/>
                </a:solidFill>
                <a:effectLst/>
                <a:latin typeface="Söhne"/>
              </a:rPr>
              <a:t> </a:t>
            </a:r>
            <a:r>
              <a:rPr lang="en-GB" b="0" i="0" dirty="0" err="1">
                <a:solidFill>
                  <a:srgbClr val="D1D5DB"/>
                </a:solidFill>
                <a:effectLst/>
                <a:latin typeface="Söhne"/>
              </a:rPr>
              <a:t>sviluppatori</a:t>
            </a:r>
            <a:r>
              <a:rPr lang="en-GB" b="0" i="0" dirty="0">
                <a:solidFill>
                  <a:srgbClr val="D1D5DB"/>
                </a:solidFill>
                <a:effectLst/>
                <a:latin typeface="Söhne"/>
              </a:rPr>
              <a:t> </a:t>
            </a:r>
            <a:r>
              <a:rPr lang="en-GB" b="0" i="0" dirty="0" err="1">
                <a:solidFill>
                  <a:srgbClr val="D1D5DB"/>
                </a:solidFill>
                <a:effectLst/>
                <a:latin typeface="Söhne"/>
              </a:rPr>
              <a:t>possono</a:t>
            </a:r>
            <a:r>
              <a:rPr lang="en-GB" b="0" i="0" dirty="0">
                <a:solidFill>
                  <a:srgbClr val="D1D5DB"/>
                </a:solidFill>
                <a:effectLst/>
                <a:latin typeface="Söhne"/>
              </a:rPr>
              <a:t> </a:t>
            </a:r>
            <a:r>
              <a:rPr lang="en-GB" b="0" i="0" dirty="0" err="1">
                <a:solidFill>
                  <a:srgbClr val="D1D5DB"/>
                </a:solidFill>
                <a:effectLst/>
                <a:latin typeface="Söhne"/>
              </a:rPr>
              <a:t>pubblicare</a:t>
            </a:r>
            <a:r>
              <a:rPr lang="en-GB" b="0" i="0" dirty="0">
                <a:solidFill>
                  <a:srgbClr val="D1D5DB"/>
                </a:solidFill>
                <a:effectLst/>
                <a:latin typeface="Söhne"/>
              </a:rPr>
              <a:t> </a:t>
            </a:r>
            <a:r>
              <a:rPr lang="en-GB" b="0" i="0" dirty="0" err="1">
                <a:solidFill>
                  <a:srgbClr val="D1D5DB"/>
                </a:solidFill>
                <a:effectLst/>
                <a:latin typeface="Söhne"/>
              </a:rPr>
              <a:t>i</a:t>
            </a:r>
            <a:r>
              <a:rPr lang="en-GB" b="0" i="0" dirty="0">
                <a:solidFill>
                  <a:srgbClr val="D1D5DB"/>
                </a:solidFill>
                <a:effectLst/>
                <a:latin typeface="Söhne"/>
              </a:rPr>
              <a:t> </a:t>
            </a:r>
            <a:r>
              <a:rPr lang="en-GB" b="0" i="0" dirty="0" err="1">
                <a:solidFill>
                  <a:srgbClr val="D1D5DB"/>
                </a:solidFill>
                <a:effectLst/>
                <a:latin typeface="Söhne"/>
              </a:rPr>
              <a:t>propri</a:t>
            </a:r>
            <a:r>
              <a:rPr lang="en-GB" b="0" i="0" dirty="0">
                <a:solidFill>
                  <a:srgbClr val="D1D5DB"/>
                </a:solidFill>
                <a:effectLst/>
                <a:latin typeface="Söhne"/>
              </a:rPr>
              <a:t> chart </a:t>
            </a:r>
            <a:r>
              <a:rPr lang="en-GB" b="0" i="0" dirty="0" err="1">
                <a:solidFill>
                  <a:srgbClr val="D1D5DB"/>
                </a:solidFill>
                <a:effectLst/>
                <a:latin typeface="Söhne"/>
              </a:rPr>
              <a:t>nel</a:t>
            </a:r>
            <a:r>
              <a:rPr lang="en-GB" b="0" i="0" dirty="0">
                <a:solidFill>
                  <a:srgbClr val="D1D5DB"/>
                </a:solidFill>
                <a:effectLst/>
                <a:latin typeface="Söhne"/>
              </a:rPr>
              <a:t> </a:t>
            </a:r>
            <a:r>
              <a:rPr lang="en-GB" b="0" i="0" dirty="0" err="1">
                <a:solidFill>
                  <a:srgbClr val="D1D5DB"/>
                </a:solidFill>
                <a:effectLst/>
                <a:latin typeface="Söhne"/>
              </a:rPr>
              <a:t>registro</a:t>
            </a:r>
            <a:r>
              <a:rPr lang="en-GB" b="0" i="0" dirty="0">
                <a:solidFill>
                  <a:srgbClr val="D1D5DB"/>
                </a:solidFill>
                <a:effectLst/>
                <a:latin typeface="Söhne"/>
              </a:rPr>
              <a:t>, </a:t>
            </a:r>
            <a:r>
              <a:rPr lang="en-GB" b="0" i="0" dirty="0" err="1">
                <a:solidFill>
                  <a:srgbClr val="D1D5DB"/>
                </a:solidFill>
                <a:effectLst/>
                <a:latin typeface="Söhne"/>
              </a:rPr>
              <a:t>rendendoli</a:t>
            </a:r>
            <a:r>
              <a:rPr lang="en-GB" b="0" i="0" dirty="0">
                <a:solidFill>
                  <a:srgbClr val="D1D5DB"/>
                </a:solidFill>
                <a:effectLst/>
                <a:latin typeface="Söhne"/>
              </a:rPr>
              <a:t> </a:t>
            </a:r>
            <a:r>
              <a:rPr lang="en-GB" b="0" i="0" dirty="0" err="1">
                <a:solidFill>
                  <a:srgbClr val="D1D5DB"/>
                </a:solidFill>
                <a:effectLst/>
                <a:latin typeface="Söhne"/>
              </a:rPr>
              <a:t>disponibili</a:t>
            </a:r>
            <a:r>
              <a:rPr lang="en-GB" b="0" i="0" dirty="0">
                <a:solidFill>
                  <a:srgbClr val="D1D5DB"/>
                </a:solidFill>
                <a:effectLst/>
                <a:latin typeface="Söhne"/>
              </a:rPr>
              <a:t> per </a:t>
            </a:r>
            <a:r>
              <a:rPr lang="en-GB" b="0" i="0" dirty="0" err="1">
                <a:solidFill>
                  <a:srgbClr val="D1D5DB"/>
                </a:solidFill>
                <a:effectLst/>
                <a:latin typeface="Söhne"/>
              </a:rPr>
              <a:t>altri</a:t>
            </a:r>
            <a:r>
              <a:rPr lang="en-GB" b="0" i="0" dirty="0">
                <a:solidFill>
                  <a:srgbClr val="D1D5DB"/>
                </a:solidFill>
                <a:effectLst/>
                <a:latin typeface="Söhne"/>
              </a:rPr>
              <a:t> </a:t>
            </a:r>
            <a:r>
              <a:rPr lang="en-GB" b="0" i="0" dirty="0" err="1">
                <a:solidFill>
                  <a:srgbClr val="D1D5DB"/>
                </a:solidFill>
                <a:effectLst/>
                <a:latin typeface="Söhne"/>
              </a:rPr>
              <a:t>utenti</a:t>
            </a:r>
            <a:r>
              <a:rPr lang="en-GB" b="0" i="0" dirty="0">
                <a:solidFill>
                  <a:srgbClr val="D1D5DB"/>
                </a:solidFill>
                <a:effectLst/>
                <a:latin typeface="Söhne"/>
              </a:rPr>
              <a:t>, </a:t>
            </a:r>
            <a:r>
              <a:rPr lang="en-GB" b="0" i="0" dirty="0" err="1">
                <a:solidFill>
                  <a:srgbClr val="D1D5DB"/>
                </a:solidFill>
                <a:effectLst/>
                <a:latin typeface="Söhne"/>
              </a:rPr>
              <a:t>contribuendo</a:t>
            </a:r>
            <a:r>
              <a:rPr lang="en-GB" b="0" i="0" dirty="0">
                <a:solidFill>
                  <a:srgbClr val="D1D5DB"/>
                </a:solidFill>
                <a:effectLst/>
                <a:latin typeface="Söhne"/>
              </a:rPr>
              <a:t> </a:t>
            </a:r>
            <a:r>
              <a:rPr lang="en-GB" b="0" i="0" dirty="0" err="1">
                <a:solidFill>
                  <a:srgbClr val="D1D5DB"/>
                </a:solidFill>
                <a:effectLst/>
                <a:latin typeface="Söhne"/>
              </a:rPr>
              <a:t>così</a:t>
            </a:r>
            <a:r>
              <a:rPr lang="en-GB" b="0" i="0" dirty="0">
                <a:solidFill>
                  <a:srgbClr val="D1D5DB"/>
                </a:solidFill>
                <a:effectLst/>
                <a:latin typeface="Söhne"/>
              </a:rPr>
              <a:t> a </a:t>
            </a:r>
            <a:r>
              <a:rPr lang="en-GB" b="0" i="0" dirty="0" err="1">
                <a:solidFill>
                  <a:srgbClr val="D1D5DB"/>
                </a:solidFill>
                <a:effectLst/>
                <a:latin typeface="Söhne"/>
              </a:rPr>
              <a:t>una</a:t>
            </a:r>
            <a:r>
              <a:rPr lang="en-GB" b="0" i="0" dirty="0">
                <a:solidFill>
                  <a:srgbClr val="D1D5DB"/>
                </a:solidFill>
                <a:effectLst/>
                <a:latin typeface="Söhne"/>
              </a:rPr>
              <a:t> </a:t>
            </a:r>
            <a:r>
              <a:rPr lang="en-GB" b="0" i="0" dirty="0" err="1">
                <a:solidFill>
                  <a:srgbClr val="D1D5DB"/>
                </a:solidFill>
                <a:effectLst/>
                <a:latin typeface="Söhne"/>
              </a:rPr>
              <a:t>maggiore</a:t>
            </a:r>
            <a:r>
              <a:rPr lang="en-GB" b="0" i="0" dirty="0">
                <a:solidFill>
                  <a:srgbClr val="D1D5DB"/>
                </a:solidFill>
                <a:effectLst/>
                <a:latin typeface="Söhne"/>
              </a:rPr>
              <a:t> </a:t>
            </a:r>
            <a:r>
              <a:rPr lang="en-GB" b="0" i="0" dirty="0" err="1">
                <a:solidFill>
                  <a:srgbClr val="D1D5DB"/>
                </a:solidFill>
                <a:effectLst/>
                <a:latin typeface="Söhne"/>
              </a:rPr>
              <a:t>collaborazione</a:t>
            </a:r>
            <a:r>
              <a:rPr lang="en-GB" b="0" i="0" dirty="0">
                <a:solidFill>
                  <a:srgbClr val="D1D5DB"/>
                </a:solidFill>
                <a:effectLst/>
                <a:latin typeface="Söhne"/>
              </a:rPr>
              <a:t> e </a:t>
            </a:r>
            <a:r>
              <a:rPr lang="en-GB" b="0" i="0" dirty="0" err="1">
                <a:solidFill>
                  <a:srgbClr val="D1D5DB"/>
                </a:solidFill>
                <a:effectLst/>
                <a:latin typeface="Söhne"/>
              </a:rPr>
              <a:t>condivisione</a:t>
            </a:r>
            <a:r>
              <a:rPr lang="en-GB" b="0" i="0" dirty="0">
                <a:solidFill>
                  <a:srgbClr val="D1D5DB"/>
                </a:solidFill>
                <a:effectLst/>
                <a:latin typeface="Söhne"/>
              </a:rPr>
              <a:t> </a:t>
            </a:r>
            <a:r>
              <a:rPr lang="en-GB" b="0" i="0" dirty="0" err="1">
                <a:solidFill>
                  <a:srgbClr val="D1D5DB"/>
                </a:solidFill>
                <a:effectLst/>
                <a:latin typeface="Söhne"/>
              </a:rPr>
              <a:t>delle</a:t>
            </a:r>
            <a:r>
              <a:rPr lang="en-GB" b="0" i="0" dirty="0">
                <a:solidFill>
                  <a:srgbClr val="D1D5DB"/>
                </a:solidFill>
                <a:effectLst/>
                <a:latin typeface="Söhne"/>
              </a:rPr>
              <a:t> best practice.</a:t>
            </a:r>
          </a:p>
          <a:p>
            <a:pPr algn="l">
              <a:buFont typeface="+mj-lt"/>
              <a:buAutoNum type="arabicPeriod"/>
            </a:pPr>
            <a:endParaRPr lang="en-GB" b="0" i="0" dirty="0">
              <a:solidFill>
                <a:srgbClr val="D1D5DB"/>
              </a:solidFill>
              <a:effectLst/>
              <a:latin typeface="Söhne"/>
            </a:endParaRPr>
          </a:p>
          <a:p>
            <a:pPr algn="l"/>
            <a:r>
              <a:rPr lang="en-GB" b="0" i="0" dirty="0">
                <a:solidFill>
                  <a:srgbClr val="D1D5DB"/>
                </a:solidFill>
                <a:effectLst/>
                <a:latin typeface="Söhne"/>
              </a:rPr>
              <a:t>In </a:t>
            </a:r>
            <a:r>
              <a:rPr lang="en-GB" b="0" i="0" dirty="0" err="1">
                <a:solidFill>
                  <a:srgbClr val="D1D5DB"/>
                </a:solidFill>
                <a:effectLst/>
                <a:latin typeface="Söhne"/>
              </a:rPr>
              <a:t>sintesi</a:t>
            </a:r>
            <a:r>
              <a:rPr lang="en-GB" b="0" i="0" dirty="0">
                <a:solidFill>
                  <a:srgbClr val="D1D5DB"/>
                </a:solidFill>
                <a:effectLst/>
                <a:latin typeface="Söhne"/>
              </a:rPr>
              <a:t>, Helm </a:t>
            </a:r>
            <a:r>
              <a:rPr lang="en-GB" b="0" i="0" dirty="0" err="1">
                <a:solidFill>
                  <a:srgbClr val="D1D5DB"/>
                </a:solidFill>
                <a:effectLst/>
                <a:latin typeface="Söhne"/>
              </a:rPr>
              <a:t>è</a:t>
            </a:r>
            <a:r>
              <a:rPr lang="en-GB" b="0" i="0" dirty="0">
                <a:solidFill>
                  <a:srgbClr val="D1D5DB"/>
                </a:solidFill>
                <a:effectLst/>
                <a:latin typeface="Söhne"/>
              </a:rPr>
              <a:t> uno </a:t>
            </a:r>
            <a:r>
              <a:rPr lang="en-GB" b="0" i="0" dirty="0" err="1">
                <a:solidFill>
                  <a:srgbClr val="D1D5DB"/>
                </a:solidFill>
                <a:effectLst/>
                <a:latin typeface="Söhne"/>
              </a:rPr>
              <a:t>strumento</a:t>
            </a:r>
            <a:r>
              <a:rPr lang="en-GB" b="0" i="0" dirty="0">
                <a:solidFill>
                  <a:srgbClr val="D1D5DB"/>
                </a:solidFill>
                <a:effectLst/>
                <a:latin typeface="Söhne"/>
              </a:rPr>
              <a:t> </a:t>
            </a:r>
            <a:r>
              <a:rPr lang="en-GB" b="0" i="0" dirty="0" err="1">
                <a:solidFill>
                  <a:srgbClr val="D1D5DB"/>
                </a:solidFill>
                <a:effectLst/>
                <a:latin typeface="Söhne"/>
              </a:rPr>
              <a:t>potente</a:t>
            </a:r>
            <a:r>
              <a:rPr lang="en-GB" b="0" i="0" dirty="0">
                <a:solidFill>
                  <a:srgbClr val="D1D5DB"/>
                </a:solidFill>
                <a:effectLst/>
                <a:latin typeface="Söhne"/>
              </a:rPr>
              <a:t> per </a:t>
            </a:r>
            <a:r>
              <a:rPr lang="en-GB" b="0" i="0" dirty="0" err="1">
                <a:solidFill>
                  <a:srgbClr val="D1D5DB"/>
                </a:solidFill>
                <a:effectLst/>
                <a:latin typeface="Söhne"/>
              </a:rPr>
              <a:t>semplificare</a:t>
            </a:r>
            <a:r>
              <a:rPr lang="en-GB" b="0" i="0" dirty="0">
                <a:solidFill>
                  <a:srgbClr val="D1D5DB"/>
                </a:solidFill>
                <a:effectLst/>
                <a:latin typeface="Söhne"/>
              </a:rPr>
              <a:t> la </a:t>
            </a:r>
            <a:r>
              <a:rPr lang="en-GB" b="0" i="0" dirty="0" err="1">
                <a:solidFill>
                  <a:srgbClr val="D1D5DB"/>
                </a:solidFill>
                <a:effectLst/>
                <a:latin typeface="Söhne"/>
              </a:rPr>
              <a:t>gestione</a:t>
            </a:r>
            <a:r>
              <a:rPr lang="en-GB" b="0" i="0" dirty="0">
                <a:solidFill>
                  <a:srgbClr val="D1D5DB"/>
                </a:solidFill>
                <a:effectLst/>
                <a:latin typeface="Söhne"/>
              </a:rPr>
              <a:t> </a:t>
            </a:r>
            <a:r>
              <a:rPr lang="en-GB" b="0" i="0" dirty="0" err="1">
                <a:solidFill>
                  <a:srgbClr val="D1D5DB"/>
                </a:solidFill>
                <a:effectLst/>
                <a:latin typeface="Söhne"/>
              </a:rPr>
              <a:t>delle</a:t>
            </a:r>
            <a:r>
              <a:rPr lang="en-GB" b="0" i="0" dirty="0">
                <a:solidFill>
                  <a:srgbClr val="D1D5DB"/>
                </a:solidFill>
                <a:effectLst/>
                <a:latin typeface="Söhne"/>
              </a:rPr>
              <a:t> </a:t>
            </a:r>
            <a:r>
              <a:rPr lang="en-GB" b="0" i="0" dirty="0" err="1">
                <a:solidFill>
                  <a:srgbClr val="D1D5DB"/>
                </a:solidFill>
                <a:effectLst/>
                <a:latin typeface="Söhne"/>
              </a:rPr>
              <a:t>applicazioni</a:t>
            </a:r>
            <a:r>
              <a:rPr lang="en-GB" b="0" i="0" dirty="0">
                <a:solidFill>
                  <a:srgbClr val="D1D5DB"/>
                </a:solidFill>
                <a:effectLst/>
                <a:latin typeface="Söhne"/>
              </a:rPr>
              <a:t> </a:t>
            </a:r>
            <a:r>
              <a:rPr lang="en-GB" b="0" i="0" dirty="0" err="1">
                <a:solidFill>
                  <a:srgbClr val="D1D5DB"/>
                </a:solidFill>
                <a:effectLst/>
                <a:latin typeface="Söhne"/>
              </a:rPr>
              <a:t>su</a:t>
            </a:r>
            <a:r>
              <a:rPr lang="en-GB" b="0" i="0" dirty="0">
                <a:solidFill>
                  <a:srgbClr val="D1D5DB"/>
                </a:solidFill>
                <a:effectLst/>
                <a:latin typeface="Söhne"/>
              </a:rPr>
              <a:t> Kubernetes. </a:t>
            </a:r>
            <a:r>
              <a:rPr lang="en-GB" b="0" i="0" dirty="0" err="1">
                <a:solidFill>
                  <a:srgbClr val="D1D5DB"/>
                </a:solidFill>
                <a:effectLst/>
                <a:latin typeface="Söhne"/>
              </a:rPr>
              <a:t>Fornisce</a:t>
            </a:r>
            <a:r>
              <a:rPr lang="en-GB" b="0" i="0" dirty="0">
                <a:solidFill>
                  <a:srgbClr val="D1D5DB"/>
                </a:solidFill>
                <a:effectLst/>
                <a:latin typeface="Söhne"/>
              </a:rPr>
              <a:t> </a:t>
            </a:r>
            <a:r>
              <a:rPr lang="en-GB" b="0" i="0" dirty="0" err="1">
                <a:solidFill>
                  <a:srgbClr val="D1D5DB"/>
                </a:solidFill>
                <a:effectLst/>
                <a:latin typeface="Söhne"/>
              </a:rPr>
              <a:t>una</a:t>
            </a:r>
            <a:r>
              <a:rPr lang="en-GB" b="0" i="0" dirty="0">
                <a:solidFill>
                  <a:srgbClr val="D1D5DB"/>
                </a:solidFill>
                <a:effectLst/>
                <a:latin typeface="Söhne"/>
              </a:rPr>
              <a:t> </a:t>
            </a:r>
            <a:r>
              <a:rPr lang="en-GB" b="0" i="0" dirty="0" err="1">
                <a:solidFill>
                  <a:srgbClr val="D1D5DB"/>
                </a:solidFill>
                <a:effectLst/>
                <a:latin typeface="Söhne"/>
              </a:rPr>
              <a:t>modalità</a:t>
            </a:r>
            <a:r>
              <a:rPr lang="en-GB" b="0" i="0" dirty="0">
                <a:solidFill>
                  <a:srgbClr val="D1D5DB"/>
                </a:solidFill>
                <a:effectLst/>
                <a:latin typeface="Söhne"/>
              </a:rPr>
              <a:t> </a:t>
            </a:r>
            <a:r>
              <a:rPr lang="en-GB" b="0" i="0" dirty="0" err="1">
                <a:solidFill>
                  <a:srgbClr val="D1D5DB"/>
                </a:solidFill>
                <a:effectLst/>
                <a:latin typeface="Söhne"/>
              </a:rPr>
              <a:t>standardizzata</a:t>
            </a:r>
            <a:r>
              <a:rPr lang="en-GB" b="0" i="0" dirty="0">
                <a:solidFill>
                  <a:srgbClr val="D1D5DB"/>
                </a:solidFill>
                <a:effectLst/>
                <a:latin typeface="Söhne"/>
              </a:rPr>
              <a:t> per il packaging, la </a:t>
            </a:r>
            <a:r>
              <a:rPr lang="en-GB" b="0" i="0" dirty="0" err="1">
                <a:solidFill>
                  <a:srgbClr val="D1D5DB"/>
                </a:solidFill>
                <a:effectLst/>
                <a:latin typeface="Söhne"/>
              </a:rPr>
              <a:t>distribuzione</a:t>
            </a:r>
            <a:r>
              <a:rPr lang="en-GB" b="0" i="0" dirty="0">
                <a:solidFill>
                  <a:srgbClr val="D1D5DB"/>
                </a:solidFill>
                <a:effectLst/>
                <a:latin typeface="Söhne"/>
              </a:rPr>
              <a:t> e la </a:t>
            </a:r>
            <a:r>
              <a:rPr lang="en-GB" b="0" i="0" dirty="0" err="1">
                <a:solidFill>
                  <a:srgbClr val="D1D5DB"/>
                </a:solidFill>
                <a:effectLst/>
                <a:latin typeface="Söhne"/>
              </a:rPr>
              <a:t>configurazione</a:t>
            </a:r>
            <a:r>
              <a:rPr lang="en-GB" b="0" i="0" dirty="0">
                <a:solidFill>
                  <a:srgbClr val="D1D5DB"/>
                </a:solidFill>
                <a:effectLst/>
                <a:latin typeface="Söhne"/>
              </a:rPr>
              <a:t> </a:t>
            </a:r>
            <a:r>
              <a:rPr lang="en-GB" b="0" i="0" dirty="0" err="1">
                <a:solidFill>
                  <a:srgbClr val="D1D5DB"/>
                </a:solidFill>
                <a:effectLst/>
                <a:latin typeface="Söhne"/>
              </a:rPr>
              <a:t>delle</a:t>
            </a:r>
            <a:r>
              <a:rPr lang="en-GB" b="0" i="0" dirty="0">
                <a:solidFill>
                  <a:srgbClr val="D1D5DB"/>
                </a:solidFill>
                <a:effectLst/>
                <a:latin typeface="Söhne"/>
              </a:rPr>
              <a:t> </a:t>
            </a:r>
            <a:r>
              <a:rPr lang="en-GB" b="0" i="0" dirty="0" err="1">
                <a:solidFill>
                  <a:srgbClr val="D1D5DB"/>
                </a:solidFill>
                <a:effectLst/>
                <a:latin typeface="Söhne"/>
              </a:rPr>
              <a:t>applicazioni</a:t>
            </a:r>
            <a:r>
              <a:rPr lang="en-GB" b="0" i="0" dirty="0">
                <a:solidFill>
                  <a:srgbClr val="D1D5DB"/>
                </a:solidFill>
                <a:effectLst/>
                <a:latin typeface="Söhne"/>
              </a:rPr>
              <a:t>, </a:t>
            </a:r>
            <a:r>
              <a:rPr lang="en-GB" b="0" i="0" dirty="0" err="1">
                <a:solidFill>
                  <a:srgbClr val="D1D5DB"/>
                </a:solidFill>
                <a:effectLst/>
                <a:latin typeface="Söhne"/>
              </a:rPr>
              <a:t>migliorando</a:t>
            </a:r>
            <a:r>
              <a:rPr lang="en-GB" b="0" i="0" dirty="0">
                <a:solidFill>
                  <a:srgbClr val="D1D5DB"/>
                </a:solidFill>
                <a:effectLst/>
                <a:latin typeface="Söhne"/>
              </a:rPr>
              <a:t> </a:t>
            </a:r>
            <a:r>
              <a:rPr lang="en-GB" b="0" i="0" dirty="0" err="1">
                <a:solidFill>
                  <a:srgbClr val="D1D5DB"/>
                </a:solidFill>
                <a:effectLst/>
                <a:latin typeface="Söhne"/>
              </a:rPr>
              <a:t>l'efficienza</a:t>
            </a:r>
            <a:r>
              <a:rPr lang="en-GB" b="0" i="0" dirty="0">
                <a:solidFill>
                  <a:srgbClr val="D1D5DB"/>
                </a:solidFill>
                <a:effectLst/>
                <a:latin typeface="Söhne"/>
              </a:rPr>
              <a:t> e la </a:t>
            </a:r>
            <a:r>
              <a:rPr lang="en-GB" b="0" i="0" dirty="0" err="1">
                <a:solidFill>
                  <a:srgbClr val="D1D5DB"/>
                </a:solidFill>
                <a:effectLst/>
                <a:latin typeface="Söhne"/>
              </a:rPr>
              <a:t>scalabilità</a:t>
            </a:r>
            <a:r>
              <a:rPr lang="en-GB" b="0" i="0" dirty="0">
                <a:solidFill>
                  <a:srgbClr val="D1D5DB"/>
                </a:solidFill>
                <a:effectLst/>
                <a:latin typeface="Söhne"/>
              </a:rPr>
              <a:t> </a:t>
            </a:r>
            <a:r>
              <a:rPr lang="en-GB" b="0" i="0" dirty="0" err="1">
                <a:solidFill>
                  <a:srgbClr val="D1D5DB"/>
                </a:solidFill>
                <a:effectLst/>
                <a:latin typeface="Söhne"/>
              </a:rPr>
              <a:t>nell'ambito</a:t>
            </a:r>
            <a:r>
              <a:rPr lang="en-GB" b="0" i="0" dirty="0">
                <a:solidFill>
                  <a:srgbClr val="D1D5DB"/>
                </a:solidFill>
                <a:effectLst/>
                <a:latin typeface="Söhne"/>
              </a:rPr>
              <a:t> </a:t>
            </a:r>
            <a:r>
              <a:rPr lang="en-GB" b="0" i="0" dirty="0" err="1">
                <a:solidFill>
                  <a:srgbClr val="D1D5DB"/>
                </a:solidFill>
                <a:effectLst/>
                <a:latin typeface="Söhne"/>
              </a:rPr>
              <a:t>delle</a:t>
            </a:r>
            <a:r>
              <a:rPr lang="en-GB" b="0" i="0" dirty="0">
                <a:solidFill>
                  <a:srgbClr val="D1D5DB"/>
                </a:solidFill>
                <a:effectLst/>
                <a:latin typeface="Söhne"/>
              </a:rPr>
              <a:t> </a:t>
            </a:r>
            <a:r>
              <a:rPr lang="en-GB" b="0" i="0" dirty="0" err="1">
                <a:solidFill>
                  <a:srgbClr val="D1D5DB"/>
                </a:solidFill>
                <a:effectLst/>
                <a:latin typeface="Söhne"/>
              </a:rPr>
              <a:t>infrastrutture</a:t>
            </a:r>
            <a:r>
              <a:rPr lang="en-GB" b="0" i="0" dirty="0">
                <a:solidFill>
                  <a:srgbClr val="D1D5DB"/>
                </a:solidFill>
                <a:effectLst/>
                <a:latin typeface="Söhne"/>
              </a:rPr>
              <a:t> </a:t>
            </a:r>
            <a:r>
              <a:rPr lang="en-GB" b="0" i="0" dirty="0" err="1">
                <a:solidFill>
                  <a:srgbClr val="D1D5DB"/>
                </a:solidFill>
                <a:effectLst/>
                <a:latin typeface="Söhne"/>
              </a:rPr>
              <a:t>basate</a:t>
            </a:r>
            <a:r>
              <a:rPr lang="en-GB" b="0" i="0" dirty="0">
                <a:solidFill>
                  <a:srgbClr val="D1D5DB"/>
                </a:solidFill>
                <a:effectLst/>
                <a:latin typeface="Söhne"/>
              </a:rPr>
              <a:t> </a:t>
            </a:r>
            <a:r>
              <a:rPr lang="en-GB" b="0" i="0" dirty="0" err="1">
                <a:solidFill>
                  <a:srgbClr val="D1D5DB"/>
                </a:solidFill>
                <a:effectLst/>
                <a:latin typeface="Söhne"/>
              </a:rPr>
              <a:t>su</a:t>
            </a:r>
            <a:r>
              <a:rPr lang="en-GB" b="0" i="0" dirty="0">
                <a:solidFill>
                  <a:srgbClr val="D1D5DB"/>
                </a:solidFill>
                <a:effectLst/>
                <a:latin typeface="Söhne"/>
              </a:rPr>
              <a:t> container.</a:t>
            </a:r>
          </a:p>
        </p:txBody>
      </p:sp>
    </p:spTree>
    <p:extLst>
      <p:ext uri="{BB962C8B-B14F-4D97-AF65-F5344CB8AC3E}">
        <p14:creationId xmlns:p14="http://schemas.microsoft.com/office/powerpoint/2010/main" val="421475225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GB" b="0" i="0" dirty="0" err="1">
                <a:solidFill>
                  <a:srgbClr val="D1D5DB"/>
                </a:solidFill>
                <a:effectLst/>
                <a:latin typeface="Söhne"/>
              </a:rPr>
              <a:t>Gestione</a:t>
            </a:r>
            <a:r>
              <a:rPr lang="en-GB" b="0" i="0" dirty="0">
                <a:solidFill>
                  <a:srgbClr val="D1D5DB"/>
                </a:solidFill>
                <a:effectLst/>
                <a:latin typeface="Söhne"/>
              </a:rPr>
              <a:t> </a:t>
            </a:r>
            <a:r>
              <a:rPr lang="en-GB" b="0" i="0" dirty="0" err="1">
                <a:solidFill>
                  <a:srgbClr val="D1D5DB"/>
                </a:solidFill>
                <a:effectLst/>
                <a:latin typeface="Söhne"/>
              </a:rPr>
              <a:t>dei</a:t>
            </a:r>
            <a:r>
              <a:rPr lang="en-GB" b="0" i="0" dirty="0">
                <a:solidFill>
                  <a:srgbClr val="D1D5DB"/>
                </a:solidFill>
                <a:effectLst/>
                <a:latin typeface="Söhne"/>
              </a:rPr>
              <a:t> </a:t>
            </a:r>
            <a:r>
              <a:rPr lang="en-GB" b="0" i="0" dirty="0" err="1">
                <a:solidFill>
                  <a:srgbClr val="D1D5DB"/>
                </a:solidFill>
                <a:effectLst/>
                <a:latin typeface="Söhne"/>
              </a:rPr>
              <a:t>pacchetti</a:t>
            </a:r>
            <a:r>
              <a:rPr lang="en-GB" b="0" i="0" dirty="0">
                <a:solidFill>
                  <a:srgbClr val="D1D5DB"/>
                </a:solidFill>
                <a:effectLst/>
                <a:latin typeface="Söhne"/>
              </a:rPr>
              <a:t>: Helm </a:t>
            </a:r>
            <a:r>
              <a:rPr lang="en-GB" b="0" i="0" dirty="0" err="1">
                <a:solidFill>
                  <a:srgbClr val="D1D5DB"/>
                </a:solidFill>
                <a:effectLst/>
                <a:latin typeface="Söhne"/>
              </a:rPr>
              <a:t>consente</a:t>
            </a:r>
            <a:r>
              <a:rPr lang="en-GB" b="0" i="0" dirty="0">
                <a:solidFill>
                  <a:srgbClr val="D1D5DB"/>
                </a:solidFill>
                <a:effectLst/>
                <a:latin typeface="Söhne"/>
              </a:rPr>
              <a:t> di </a:t>
            </a:r>
            <a:r>
              <a:rPr lang="en-GB" b="0" i="0" dirty="0" err="1">
                <a:solidFill>
                  <a:srgbClr val="D1D5DB"/>
                </a:solidFill>
                <a:effectLst/>
                <a:latin typeface="Söhne"/>
              </a:rPr>
              <a:t>creare</a:t>
            </a:r>
            <a:r>
              <a:rPr lang="en-GB" b="0" i="0" dirty="0">
                <a:solidFill>
                  <a:srgbClr val="D1D5DB"/>
                </a:solidFill>
                <a:effectLst/>
                <a:latin typeface="Söhne"/>
              </a:rPr>
              <a:t>, </a:t>
            </a:r>
            <a:r>
              <a:rPr lang="en-GB" b="0" i="0" dirty="0" err="1">
                <a:solidFill>
                  <a:srgbClr val="D1D5DB"/>
                </a:solidFill>
                <a:effectLst/>
                <a:latin typeface="Söhne"/>
              </a:rPr>
              <a:t>distribuire</a:t>
            </a:r>
            <a:r>
              <a:rPr lang="en-GB" b="0" i="0" dirty="0">
                <a:solidFill>
                  <a:srgbClr val="D1D5DB"/>
                </a:solidFill>
                <a:effectLst/>
                <a:latin typeface="Söhne"/>
              </a:rPr>
              <a:t> e </a:t>
            </a:r>
            <a:r>
              <a:rPr lang="en-GB" b="0" i="0" dirty="0" err="1">
                <a:solidFill>
                  <a:srgbClr val="D1D5DB"/>
                </a:solidFill>
                <a:effectLst/>
                <a:latin typeface="Söhne"/>
              </a:rPr>
              <a:t>gestire</a:t>
            </a:r>
            <a:r>
              <a:rPr lang="en-GB" b="0" i="0" dirty="0">
                <a:solidFill>
                  <a:srgbClr val="D1D5DB"/>
                </a:solidFill>
                <a:effectLst/>
                <a:latin typeface="Söhne"/>
              </a:rPr>
              <a:t> </a:t>
            </a:r>
            <a:r>
              <a:rPr lang="en-GB" b="0" i="0" dirty="0" err="1">
                <a:solidFill>
                  <a:srgbClr val="D1D5DB"/>
                </a:solidFill>
                <a:effectLst/>
                <a:latin typeface="Söhne"/>
              </a:rPr>
              <a:t>pacchetti</a:t>
            </a:r>
            <a:r>
              <a:rPr lang="en-GB" b="0" i="0" dirty="0">
                <a:solidFill>
                  <a:srgbClr val="D1D5DB"/>
                </a:solidFill>
                <a:effectLst/>
                <a:latin typeface="Söhne"/>
              </a:rPr>
              <a:t> di </a:t>
            </a:r>
            <a:r>
              <a:rPr lang="en-GB" b="0" i="0" dirty="0" err="1">
                <a:solidFill>
                  <a:srgbClr val="D1D5DB"/>
                </a:solidFill>
                <a:effectLst/>
                <a:latin typeface="Söhne"/>
              </a:rPr>
              <a:t>applicazioni</a:t>
            </a:r>
            <a:r>
              <a:rPr lang="en-GB" b="0" i="0" dirty="0">
                <a:solidFill>
                  <a:srgbClr val="D1D5DB"/>
                </a:solidFill>
                <a:effectLst/>
                <a:latin typeface="Söhne"/>
              </a:rPr>
              <a:t> </a:t>
            </a:r>
            <a:r>
              <a:rPr lang="en-GB" b="0" i="0" dirty="0" err="1">
                <a:solidFill>
                  <a:srgbClr val="D1D5DB"/>
                </a:solidFill>
                <a:effectLst/>
                <a:latin typeface="Söhne"/>
              </a:rPr>
              <a:t>chiamati</a:t>
            </a:r>
            <a:r>
              <a:rPr lang="en-GB" b="0" i="0" dirty="0">
                <a:solidFill>
                  <a:srgbClr val="D1D5DB"/>
                </a:solidFill>
                <a:effectLst/>
                <a:latin typeface="Söhne"/>
              </a:rPr>
              <a:t> "chart". Un chart </a:t>
            </a:r>
            <a:r>
              <a:rPr lang="en-GB" b="0" i="0" dirty="0" err="1">
                <a:solidFill>
                  <a:srgbClr val="D1D5DB"/>
                </a:solidFill>
                <a:effectLst/>
                <a:latin typeface="Söhne"/>
              </a:rPr>
              <a:t>è</a:t>
            </a:r>
            <a:r>
              <a:rPr lang="en-GB" b="0" i="0" dirty="0">
                <a:solidFill>
                  <a:srgbClr val="D1D5DB"/>
                </a:solidFill>
                <a:effectLst/>
                <a:latin typeface="Söhne"/>
              </a:rPr>
              <a:t> un bundle </a:t>
            </a:r>
            <a:r>
              <a:rPr lang="en-GB" b="0" i="0" dirty="0" err="1">
                <a:solidFill>
                  <a:srgbClr val="D1D5DB"/>
                </a:solidFill>
                <a:effectLst/>
                <a:latin typeface="Söhne"/>
              </a:rPr>
              <a:t>che</a:t>
            </a:r>
            <a:r>
              <a:rPr lang="en-GB" b="0" i="0" dirty="0">
                <a:solidFill>
                  <a:srgbClr val="D1D5DB"/>
                </a:solidFill>
                <a:effectLst/>
                <a:latin typeface="Söhne"/>
              </a:rPr>
              <a:t> </a:t>
            </a:r>
            <a:r>
              <a:rPr lang="en-GB" b="0" i="0" dirty="0" err="1">
                <a:solidFill>
                  <a:srgbClr val="D1D5DB"/>
                </a:solidFill>
                <a:effectLst/>
                <a:latin typeface="Söhne"/>
              </a:rPr>
              <a:t>contiene</a:t>
            </a:r>
            <a:r>
              <a:rPr lang="en-GB" b="0" i="0" dirty="0">
                <a:solidFill>
                  <a:srgbClr val="D1D5DB"/>
                </a:solidFill>
                <a:effectLst/>
                <a:latin typeface="Söhne"/>
              </a:rPr>
              <a:t> tutti </a:t>
            </a:r>
            <a:r>
              <a:rPr lang="en-GB" b="0" i="0" dirty="0" err="1">
                <a:solidFill>
                  <a:srgbClr val="D1D5DB"/>
                </a:solidFill>
                <a:effectLst/>
                <a:latin typeface="Söhne"/>
              </a:rPr>
              <a:t>i</a:t>
            </a:r>
            <a:r>
              <a:rPr lang="en-GB" b="0" i="0" dirty="0">
                <a:solidFill>
                  <a:srgbClr val="D1D5DB"/>
                </a:solidFill>
                <a:effectLst/>
                <a:latin typeface="Söhne"/>
              </a:rPr>
              <a:t> file e le </a:t>
            </a:r>
            <a:r>
              <a:rPr lang="en-GB" b="0" i="0" dirty="0" err="1">
                <a:solidFill>
                  <a:srgbClr val="D1D5DB"/>
                </a:solidFill>
                <a:effectLst/>
                <a:latin typeface="Söhne"/>
              </a:rPr>
              <a:t>risorse</a:t>
            </a:r>
            <a:r>
              <a:rPr lang="en-GB" b="0" i="0" dirty="0">
                <a:solidFill>
                  <a:srgbClr val="D1D5DB"/>
                </a:solidFill>
                <a:effectLst/>
                <a:latin typeface="Söhne"/>
              </a:rPr>
              <a:t> </a:t>
            </a:r>
            <a:r>
              <a:rPr lang="en-GB" b="0" i="0" dirty="0" err="1">
                <a:solidFill>
                  <a:srgbClr val="D1D5DB"/>
                </a:solidFill>
                <a:effectLst/>
                <a:latin typeface="Söhne"/>
              </a:rPr>
              <a:t>necessarie</a:t>
            </a:r>
            <a:r>
              <a:rPr lang="en-GB" b="0" i="0" dirty="0">
                <a:solidFill>
                  <a:srgbClr val="D1D5DB"/>
                </a:solidFill>
                <a:effectLst/>
                <a:latin typeface="Söhne"/>
              </a:rPr>
              <a:t> per </a:t>
            </a:r>
            <a:r>
              <a:rPr lang="en-GB" b="0" i="0" dirty="0" err="1">
                <a:solidFill>
                  <a:srgbClr val="D1D5DB"/>
                </a:solidFill>
                <a:effectLst/>
                <a:latin typeface="Söhne"/>
              </a:rPr>
              <a:t>distribuire</a:t>
            </a:r>
            <a:r>
              <a:rPr lang="en-GB" b="0" i="0" dirty="0">
                <a:solidFill>
                  <a:srgbClr val="D1D5DB"/>
                </a:solidFill>
                <a:effectLst/>
                <a:latin typeface="Söhne"/>
              </a:rPr>
              <a:t> </a:t>
            </a:r>
            <a:r>
              <a:rPr lang="en-GB" b="0" i="0" dirty="0" err="1">
                <a:solidFill>
                  <a:srgbClr val="D1D5DB"/>
                </a:solidFill>
                <a:effectLst/>
                <a:latin typeface="Söhne"/>
              </a:rPr>
              <a:t>un'applicazione</a:t>
            </a:r>
            <a:r>
              <a:rPr lang="en-GB" b="0" i="0" dirty="0">
                <a:solidFill>
                  <a:srgbClr val="D1D5DB"/>
                </a:solidFill>
                <a:effectLst/>
                <a:latin typeface="Söhne"/>
              </a:rPr>
              <a:t> </a:t>
            </a:r>
            <a:r>
              <a:rPr lang="en-GB" b="0" i="0" dirty="0" err="1">
                <a:solidFill>
                  <a:srgbClr val="D1D5DB"/>
                </a:solidFill>
                <a:effectLst/>
                <a:latin typeface="Söhne"/>
              </a:rPr>
              <a:t>su</a:t>
            </a:r>
            <a:r>
              <a:rPr lang="en-GB" b="0" i="0" dirty="0">
                <a:solidFill>
                  <a:srgbClr val="D1D5DB"/>
                </a:solidFill>
                <a:effectLst/>
                <a:latin typeface="Söhne"/>
              </a:rPr>
              <a:t> Kubernetes.</a:t>
            </a:r>
          </a:p>
          <a:p>
            <a:pPr algn="l">
              <a:buFont typeface="+mj-lt"/>
              <a:buAutoNum type="arabicPeriod"/>
            </a:pPr>
            <a:endParaRPr lang="en-GB" b="0" i="0" dirty="0">
              <a:solidFill>
                <a:srgbClr val="D1D5DB"/>
              </a:solidFill>
              <a:effectLst/>
              <a:latin typeface="Söhne"/>
            </a:endParaRPr>
          </a:p>
          <a:p>
            <a:pPr algn="l">
              <a:buFont typeface="+mj-lt"/>
              <a:buAutoNum type="arabicPeriod"/>
            </a:pPr>
            <a:r>
              <a:rPr lang="en-GB" b="0" i="0" dirty="0" err="1">
                <a:solidFill>
                  <a:srgbClr val="D1D5DB"/>
                </a:solidFill>
                <a:effectLst/>
                <a:latin typeface="Söhne"/>
              </a:rPr>
              <a:t>Configurazione</a:t>
            </a:r>
            <a:r>
              <a:rPr lang="en-GB" b="0" i="0" dirty="0">
                <a:solidFill>
                  <a:srgbClr val="D1D5DB"/>
                </a:solidFill>
                <a:effectLst/>
                <a:latin typeface="Söhne"/>
              </a:rPr>
              <a:t> </a:t>
            </a:r>
            <a:r>
              <a:rPr lang="en-GB" b="0" i="0" dirty="0" err="1">
                <a:solidFill>
                  <a:srgbClr val="D1D5DB"/>
                </a:solidFill>
                <a:effectLst/>
                <a:latin typeface="Söhne"/>
              </a:rPr>
              <a:t>parametrica</a:t>
            </a:r>
            <a:r>
              <a:rPr lang="en-GB" b="0" i="0" dirty="0">
                <a:solidFill>
                  <a:srgbClr val="D1D5DB"/>
                </a:solidFill>
                <a:effectLst/>
                <a:latin typeface="Söhne"/>
              </a:rPr>
              <a:t>: Helm </a:t>
            </a:r>
            <a:r>
              <a:rPr lang="en-GB" b="0" i="0" dirty="0" err="1">
                <a:solidFill>
                  <a:srgbClr val="D1D5DB"/>
                </a:solidFill>
                <a:effectLst/>
                <a:latin typeface="Söhne"/>
              </a:rPr>
              <a:t>permette</a:t>
            </a:r>
            <a:r>
              <a:rPr lang="en-GB" b="0" i="0" dirty="0">
                <a:solidFill>
                  <a:srgbClr val="D1D5DB"/>
                </a:solidFill>
                <a:effectLst/>
                <a:latin typeface="Söhne"/>
              </a:rPr>
              <a:t> di </a:t>
            </a:r>
            <a:r>
              <a:rPr lang="en-GB" b="0" i="0" dirty="0" err="1">
                <a:solidFill>
                  <a:srgbClr val="D1D5DB"/>
                </a:solidFill>
                <a:effectLst/>
                <a:latin typeface="Söhne"/>
              </a:rPr>
              <a:t>personalizzare</a:t>
            </a:r>
            <a:r>
              <a:rPr lang="en-GB" b="0" i="0" dirty="0">
                <a:solidFill>
                  <a:srgbClr val="D1D5DB"/>
                </a:solidFill>
                <a:effectLst/>
                <a:latin typeface="Söhne"/>
              </a:rPr>
              <a:t> la </a:t>
            </a:r>
            <a:r>
              <a:rPr lang="en-GB" b="0" i="0" dirty="0" err="1">
                <a:solidFill>
                  <a:srgbClr val="D1D5DB"/>
                </a:solidFill>
                <a:effectLst/>
                <a:latin typeface="Söhne"/>
              </a:rPr>
              <a:t>configurazione</a:t>
            </a:r>
            <a:r>
              <a:rPr lang="en-GB" b="0" i="0" dirty="0">
                <a:solidFill>
                  <a:srgbClr val="D1D5DB"/>
                </a:solidFill>
                <a:effectLst/>
                <a:latin typeface="Söhne"/>
              </a:rPr>
              <a:t> </a:t>
            </a:r>
            <a:r>
              <a:rPr lang="en-GB" b="0" i="0" dirty="0" err="1">
                <a:solidFill>
                  <a:srgbClr val="D1D5DB"/>
                </a:solidFill>
                <a:effectLst/>
                <a:latin typeface="Söhne"/>
              </a:rPr>
              <a:t>delle</a:t>
            </a:r>
            <a:r>
              <a:rPr lang="en-GB" b="0" i="0" dirty="0">
                <a:solidFill>
                  <a:srgbClr val="D1D5DB"/>
                </a:solidFill>
                <a:effectLst/>
                <a:latin typeface="Söhne"/>
              </a:rPr>
              <a:t> </a:t>
            </a:r>
            <a:r>
              <a:rPr lang="en-GB" b="0" i="0" dirty="0" err="1">
                <a:solidFill>
                  <a:srgbClr val="D1D5DB"/>
                </a:solidFill>
                <a:effectLst/>
                <a:latin typeface="Söhne"/>
              </a:rPr>
              <a:t>applicazioni</a:t>
            </a:r>
            <a:r>
              <a:rPr lang="en-GB" b="0" i="0" dirty="0">
                <a:solidFill>
                  <a:srgbClr val="D1D5DB"/>
                </a:solidFill>
                <a:effectLst/>
                <a:latin typeface="Söhne"/>
              </a:rPr>
              <a:t> </a:t>
            </a:r>
            <a:r>
              <a:rPr lang="en-GB" b="0" i="0" dirty="0" err="1">
                <a:solidFill>
                  <a:srgbClr val="D1D5DB"/>
                </a:solidFill>
                <a:effectLst/>
                <a:latin typeface="Söhne"/>
              </a:rPr>
              <a:t>utilizzando</a:t>
            </a:r>
            <a:r>
              <a:rPr lang="en-GB" b="0" i="0" dirty="0">
                <a:solidFill>
                  <a:srgbClr val="D1D5DB"/>
                </a:solidFill>
                <a:effectLst/>
                <a:latin typeface="Söhne"/>
              </a:rPr>
              <a:t> </a:t>
            </a:r>
            <a:r>
              <a:rPr lang="en-GB" b="0" i="0" dirty="0" err="1">
                <a:solidFill>
                  <a:srgbClr val="D1D5DB"/>
                </a:solidFill>
                <a:effectLst/>
                <a:latin typeface="Söhne"/>
              </a:rPr>
              <a:t>i</a:t>
            </a:r>
            <a:r>
              <a:rPr lang="en-GB" b="0" i="0" dirty="0">
                <a:solidFill>
                  <a:srgbClr val="D1D5DB"/>
                </a:solidFill>
                <a:effectLst/>
                <a:latin typeface="Söhne"/>
              </a:rPr>
              <a:t> </a:t>
            </a:r>
            <a:r>
              <a:rPr lang="en-GB" b="0" i="0" dirty="0" err="1">
                <a:solidFill>
                  <a:srgbClr val="D1D5DB"/>
                </a:solidFill>
                <a:effectLst/>
                <a:latin typeface="Söhne"/>
              </a:rPr>
              <a:t>valori</a:t>
            </a:r>
            <a:r>
              <a:rPr lang="en-GB" b="0" i="0" dirty="0">
                <a:solidFill>
                  <a:srgbClr val="D1D5DB"/>
                </a:solidFill>
                <a:effectLst/>
                <a:latin typeface="Söhne"/>
              </a:rPr>
              <a:t> </a:t>
            </a:r>
            <a:r>
              <a:rPr lang="en-GB" b="0" i="0" dirty="0" err="1">
                <a:solidFill>
                  <a:srgbClr val="D1D5DB"/>
                </a:solidFill>
                <a:effectLst/>
                <a:latin typeface="Söhne"/>
              </a:rPr>
              <a:t>dei</a:t>
            </a:r>
            <a:r>
              <a:rPr lang="en-GB" b="0" i="0" dirty="0">
                <a:solidFill>
                  <a:srgbClr val="D1D5DB"/>
                </a:solidFill>
                <a:effectLst/>
                <a:latin typeface="Söhne"/>
              </a:rPr>
              <a:t> </a:t>
            </a:r>
            <a:r>
              <a:rPr lang="en-GB" b="0" i="0" dirty="0" err="1">
                <a:solidFill>
                  <a:srgbClr val="D1D5DB"/>
                </a:solidFill>
                <a:effectLst/>
                <a:latin typeface="Söhne"/>
              </a:rPr>
              <a:t>parametri</a:t>
            </a:r>
            <a:r>
              <a:rPr lang="en-GB" b="0" i="0" dirty="0">
                <a:solidFill>
                  <a:srgbClr val="D1D5DB"/>
                </a:solidFill>
                <a:effectLst/>
                <a:latin typeface="Söhne"/>
              </a:rPr>
              <a:t>. I </a:t>
            </a:r>
            <a:r>
              <a:rPr lang="en-GB" b="0" i="0" dirty="0" err="1">
                <a:solidFill>
                  <a:srgbClr val="D1D5DB"/>
                </a:solidFill>
                <a:effectLst/>
                <a:latin typeface="Söhne"/>
              </a:rPr>
              <a:t>parametri</a:t>
            </a:r>
            <a:r>
              <a:rPr lang="en-GB" b="0" i="0" dirty="0">
                <a:solidFill>
                  <a:srgbClr val="D1D5DB"/>
                </a:solidFill>
                <a:effectLst/>
                <a:latin typeface="Söhne"/>
              </a:rPr>
              <a:t> </a:t>
            </a:r>
            <a:r>
              <a:rPr lang="en-GB" b="0" i="0" dirty="0" err="1">
                <a:solidFill>
                  <a:srgbClr val="D1D5DB"/>
                </a:solidFill>
                <a:effectLst/>
                <a:latin typeface="Söhne"/>
              </a:rPr>
              <a:t>possono</a:t>
            </a:r>
            <a:r>
              <a:rPr lang="en-GB" b="0" i="0" dirty="0">
                <a:solidFill>
                  <a:srgbClr val="D1D5DB"/>
                </a:solidFill>
                <a:effectLst/>
                <a:latin typeface="Söhne"/>
              </a:rPr>
              <a:t> </a:t>
            </a:r>
            <a:r>
              <a:rPr lang="en-GB" b="0" i="0" dirty="0" err="1">
                <a:solidFill>
                  <a:srgbClr val="D1D5DB"/>
                </a:solidFill>
                <a:effectLst/>
                <a:latin typeface="Söhne"/>
              </a:rPr>
              <a:t>essere</a:t>
            </a:r>
            <a:r>
              <a:rPr lang="en-GB" b="0" i="0" dirty="0">
                <a:solidFill>
                  <a:srgbClr val="D1D5DB"/>
                </a:solidFill>
                <a:effectLst/>
                <a:latin typeface="Söhne"/>
              </a:rPr>
              <a:t> </a:t>
            </a:r>
            <a:r>
              <a:rPr lang="en-GB" b="0" i="0" dirty="0" err="1">
                <a:solidFill>
                  <a:srgbClr val="D1D5DB"/>
                </a:solidFill>
                <a:effectLst/>
                <a:latin typeface="Söhne"/>
              </a:rPr>
              <a:t>facilmente</a:t>
            </a:r>
            <a:r>
              <a:rPr lang="en-GB" b="0" i="0" dirty="0">
                <a:solidFill>
                  <a:srgbClr val="D1D5DB"/>
                </a:solidFill>
                <a:effectLst/>
                <a:latin typeface="Söhne"/>
              </a:rPr>
              <a:t> </a:t>
            </a:r>
            <a:r>
              <a:rPr lang="en-GB" b="0" i="0" dirty="0" err="1">
                <a:solidFill>
                  <a:srgbClr val="D1D5DB"/>
                </a:solidFill>
                <a:effectLst/>
                <a:latin typeface="Söhne"/>
              </a:rPr>
              <a:t>specificati</a:t>
            </a:r>
            <a:r>
              <a:rPr lang="en-GB" b="0" i="0" dirty="0">
                <a:solidFill>
                  <a:srgbClr val="D1D5DB"/>
                </a:solidFill>
                <a:effectLst/>
                <a:latin typeface="Söhne"/>
              </a:rPr>
              <a:t> </a:t>
            </a:r>
            <a:r>
              <a:rPr lang="en-GB" b="0" i="0" dirty="0" err="1">
                <a:solidFill>
                  <a:srgbClr val="D1D5DB"/>
                </a:solidFill>
                <a:effectLst/>
                <a:latin typeface="Söhne"/>
              </a:rPr>
              <a:t>durante</a:t>
            </a:r>
            <a:r>
              <a:rPr lang="en-GB" b="0" i="0" dirty="0">
                <a:solidFill>
                  <a:srgbClr val="D1D5DB"/>
                </a:solidFill>
                <a:effectLst/>
                <a:latin typeface="Söhne"/>
              </a:rPr>
              <a:t> </a:t>
            </a:r>
            <a:r>
              <a:rPr lang="en-GB" b="0" i="0" dirty="0" err="1">
                <a:solidFill>
                  <a:srgbClr val="D1D5DB"/>
                </a:solidFill>
                <a:effectLst/>
                <a:latin typeface="Söhne"/>
              </a:rPr>
              <a:t>l'installazione</a:t>
            </a:r>
            <a:r>
              <a:rPr lang="en-GB" b="0" i="0" dirty="0">
                <a:solidFill>
                  <a:srgbClr val="D1D5DB"/>
                </a:solidFill>
                <a:effectLst/>
                <a:latin typeface="Söhne"/>
              </a:rPr>
              <a:t> o </a:t>
            </a:r>
            <a:r>
              <a:rPr lang="en-GB" b="0" i="0" dirty="0" err="1">
                <a:solidFill>
                  <a:srgbClr val="D1D5DB"/>
                </a:solidFill>
                <a:effectLst/>
                <a:latin typeface="Söhne"/>
              </a:rPr>
              <a:t>l'aggiornamento</a:t>
            </a:r>
            <a:r>
              <a:rPr lang="en-GB" b="0" i="0" dirty="0">
                <a:solidFill>
                  <a:srgbClr val="D1D5DB"/>
                </a:solidFill>
                <a:effectLst/>
                <a:latin typeface="Söhne"/>
              </a:rPr>
              <a:t> di un chart, </a:t>
            </a:r>
            <a:r>
              <a:rPr lang="en-GB" b="0" i="0" dirty="0" err="1">
                <a:solidFill>
                  <a:srgbClr val="D1D5DB"/>
                </a:solidFill>
                <a:effectLst/>
                <a:latin typeface="Söhne"/>
              </a:rPr>
              <a:t>consentendo</a:t>
            </a:r>
            <a:r>
              <a:rPr lang="en-GB" b="0" i="0" dirty="0">
                <a:solidFill>
                  <a:srgbClr val="D1D5DB"/>
                </a:solidFill>
                <a:effectLst/>
                <a:latin typeface="Söhne"/>
              </a:rPr>
              <a:t> </a:t>
            </a:r>
            <a:r>
              <a:rPr lang="en-GB" b="0" i="0" dirty="0" err="1">
                <a:solidFill>
                  <a:srgbClr val="D1D5DB"/>
                </a:solidFill>
                <a:effectLst/>
                <a:latin typeface="Söhne"/>
              </a:rPr>
              <a:t>una</a:t>
            </a:r>
            <a:r>
              <a:rPr lang="en-GB" b="0" i="0" dirty="0">
                <a:solidFill>
                  <a:srgbClr val="D1D5DB"/>
                </a:solidFill>
                <a:effectLst/>
                <a:latin typeface="Söhne"/>
              </a:rPr>
              <a:t> </a:t>
            </a:r>
            <a:r>
              <a:rPr lang="en-GB" b="0" i="0" dirty="0" err="1">
                <a:solidFill>
                  <a:srgbClr val="D1D5DB"/>
                </a:solidFill>
                <a:effectLst/>
                <a:latin typeface="Söhne"/>
              </a:rPr>
              <a:t>maggiore</a:t>
            </a:r>
            <a:r>
              <a:rPr lang="en-GB" b="0" i="0" dirty="0">
                <a:solidFill>
                  <a:srgbClr val="D1D5DB"/>
                </a:solidFill>
                <a:effectLst/>
                <a:latin typeface="Söhne"/>
              </a:rPr>
              <a:t> </a:t>
            </a:r>
            <a:r>
              <a:rPr lang="en-GB" b="0" i="0" dirty="0" err="1">
                <a:solidFill>
                  <a:srgbClr val="D1D5DB"/>
                </a:solidFill>
                <a:effectLst/>
                <a:latin typeface="Söhne"/>
              </a:rPr>
              <a:t>flessibilità</a:t>
            </a:r>
            <a:r>
              <a:rPr lang="en-GB" b="0" i="0" dirty="0">
                <a:solidFill>
                  <a:srgbClr val="D1D5DB"/>
                </a:solidFill>
                <a:effectLst/>
                <a:latin typeface="Söhne"/>
              </a:rPr>
              <a:t> </a:t>
            </a:r>
            <a:r>
              <a:rPr lang="en-GB" b="0" i="0" dirty="0" err="1">
                <a:solidFill>
                  <a:srgbClr val="D1D5DB"/>
                </a:solidFill>
                <a:effectLst/>
                <a:latin typeface="Söhne"/>
              </a:rPr>
              <a:t>nella</a:t>
            </a:r>
            <a:r>
              <a:rPr lang="en-GB" b="0" i="0" dirty="0">
                <a:solidFill>
                  <a:srgbClr val="D1D5DB"/>
                </a:solidFill>
                <a:effectLst/>
                <a:latin typeface="Söhne"/>
              </a:rPr>
              <a:t> </a:t>
            </a:r>
            <a:r>
              <a:rPr lang="en-GB" b="0" i="0" dirty="0" err="1">
                <a:solidFill>
                  <a:srgbClr val="D1D5DB"/>
                </a:solidFill>
                <a:effectLst/>
                <a:latin typeface="Söhne"/>
              </a:rPr>
              <a:t>gestione</a:t>
            </a:r>
            <a:r>
              <a:rPr lang="en-GB" b="0" i="0" dirty="0">
                <a:solidFill>
                  <a:srgbClr val="D1D5DB"/>
                </a:solidFill>
                <a:effectLst/>
                <a:latin typeface="Söhne"/>
              </a:rPr>
              <a:t> </a:t>
            </a:r>
            <a:r>
              <a:rPr lang="en-GB" b="0" i="0" dirty="0" err="1">
                <a:solidFill>
                  <a:srgbClr val="D1D5DB"/>
                </a:solidFill>
                <a:effectLst/>
                <a:latin typeface="Söhne"/>
              </a:rPr>
              <a:t>delle</a:t>
            </a:r>
            <a:r>
              <a:rPr lang="en-GB" b="0" i="0" dirty="0">
                <a:solidFill>
                  <a:srgbClr val="D1D5DB"/>
                </a:solidFill>
                <a:effectLst/>
                <a:latin typeface="Söhne"/>
              </a:rPr>
              <a:t> </a:t>
            </a:r>
            <a:r>
              <a:rPr lang="en-GB" b="0" i="0" dirty="0" err="1">
                <a:solidFill>
                  <a:srgbClr val="D1D5DB"/>
                </a:solidFill>
                <a:effectLst/>
                <a:latin typeface="Söhne"/>
              </a:rPr>
              <a:t>configurazioni</a:t>
            </a:r>
            <a:r>
              <a:rPr lang="en-GB" b="0" i="0" dirty="0">
                <a:solidFill>
                  <a:srgbClr val="D1D5DB"/>
                </a:solidFill>
                <a:effectLst/>
                <a:latin typeface="Söhne"/>
              </a:rPr>
              <a:t> </a:t>
            </a:r>
            <a:r>
              <a:rPr lang="en-GB" b="0" i="0" dirty="0" err="1">
                <a:solidFill>
                  <a:srgbClr val="D1D5DB"/>
                </a:solidFill>
                <a:effectLst/>
                <a:latin typeface="Söhne"/>
              </a:rPr>
              <a:t>delle</a:t>
            </a:r>
            <a:r>
              <a:rPr lang="en-GB" b="0" i="0" dirty="0">
                <a:solidFill>
                  <a:srgbClr val="D1D5DB"/>
                </a:solidFill>
                <a:effectLst/>
                <a:latin typeface="Söhne"/>
              </a:rPr>
              <a:t> </a:t>
            </a:r>
            <a:r>
              <a:rPr lang="en-GB" b="0" i="0" dirty="0" err="1">
                <a:solidFill>
                  <a:srgbClr val="D1D5DB"/>
                </a:solidFill>
                <a:effectLst/>
                <a:latin typeface="Söhne"/>
              </a:rPr>
              <a:t>applicazioni</a:t>
            </a:r>
            <a:r>
              <a:rPr lang="en-GB" b="0" i="0" dirty="0">
                <a:solidFill>
                  <a:srgbClr val="D1D5DB"/>
                </a:solidFill>
                <a:effectLst/>
                <a:latin typeface="Söhne"/>
              </a:rPr>
              <a:t>.</a:t>
            </a:r>
          </a:p>
          <a:p>
            <a:pPr algn="l">
              <a:buFont typeface="+mj-lt"/>
              <a:buAutoNum type="arabicPeriod"/>
            </a:pPr>
            <a:endParaRPr lang="en-GB" b="0" i="0" dirty="0">
              <a:solidFill>
                <a:srgbClr val="D1D5DB"/>
              </a:solidFill>
              <a:effectLst/>
              <a:latin typeface="Söhne"/>
            </a:endParaRPr>
          </a:p>
          <a:p>
            <a:pPr algn="l">
              <a:buFont typeface="+mj-lt"/>
              <a:buAutoNum type="arabicPeriod"/>
            </a:pPr>
            <a:r>
              <a:rPr lang="en-GB" b="0" i="0" dirty="0" err="1">
                <a:solidFill>
                  <a:srgbClr val="D1D5DB"/>
                </a:solidFill>
                <a:effectLst/>
                <a:latin typeface="Söhne"/>
              </a:rPr>
              <a:t>Gestione</a:t>
            </a:r>
            <a:r>
              <a:rPr lang="en-GB" b="0" i="0" dirty="0">
                <a:solidFill>
                  <a:srgbClr val="D1D5DB"/>
                </a:solidFill>
                <a:effectLst/>
                <a:latin typeface="Söhne"/>
              </a:rPr>
              <a:t> </a:t>
            </a:r>
            <a:r>
              <a:rPr lang="en-GB" b="0" i="0" dirty="0" err="1">
                <a:solidFill>
                  <a:srgbClr val="D1D5DB"/>
                </a:solidFill>
                <a:effectLst/>
                <a:latin typeface="Söhne"/>
              </a:rPr>
              <a:t>delle</a:t>
            </a:r>
            <a:r>
              <a:rPr lang="en-GB" b="0" i="0" dirty="0">
                <a:solidFill>
                  <a:srgbClr val="D1D5DB"/>
                </a:solidFill>
                <a:effectLst/>
                <a:latin typeface="Söhne"/>
              </a:rPr>
              <a:t> </a:t>
            </a:r>
            <a:r>
              <a:rPr lang="en-GB" b="0" i="0" dirty="0" err="1">
                <a:solidFill>
                  <a:srgbClr val="D1D5DB"/>
                </a:solidFill>
                <a:effectLst/>
                <a:latin typeface="Söhne"/>
              </a:rPr>
              <a:t>dipendenze</a:t>
            </a:r>
            <a:r>
              <a:rPr lang="en-GB" b="0" i="0" dirty="0">
                <a:solidFill>
                  <a:srgbClr val="D1D5DB"/>
                </a:solidFill>
                <a:effectLst/>
                <a:latin typeface="Söhne"/>
              </a:rPr>
              <a:t>: Helm </a:t>
            </a:r>
            <a:r>
              <a:rPr lang="en-GB" b="0" i="0" dirty="0" err="1">
                <a:solidFill>
                  <a:srgbClr val="D1D5DB"/>
                </a:solidFill>
                <a:effectLst/>
                <a:latin typeface="Söhne"/>
              </a:rPr>
              <a:t>supporta</a:t>
            </a:r>
            <a:r>
              <a:rPr lang="en-GB" b="0" i="0" dirty="0">
                <a:solidFill>
                  <a:srgbClr val="D1D5DB"/>
                </a:solidFill>
                <a:effectLst/>
                <a:latin typeface="Söhne"/>
              </a:rPr>
              <a:t> la </a:t>
            </a:r>
            <a:r>
              <a:rPr lang="en-GB" b="0" i="0" dirty="0" err="1">
                <a:solidFill>
                  <a:srgbClr val="D1D5DB"/>
                </a:solidFill>
                <a:effectLst/>
                <a:latin typeface="Söhne"/>
              </a:rPr>
              <a:t>gestione</a:t>
            </a:r>
            <a:r>
              <a:rPr lang="en-GB" b="0" i="0" dirty="0">
                <a:solidFill>
                  <a:srgbClr val="D1D5DB"/>
                </a:solidFill>
                <a:effectLst/>
                <a:latin typeface="Söhne"/>
              </a:rPr>
              <a:t> </a:t>
            </a:r>
            <a:r>
              <a:rPr lang="en-GB" b="0" i="0" dirty="0" err="1">
                <a:solidFill>
                  <a:srgbClr val="D1D5DB"/>
                </a:solidFill>
                <a:effectLst/>
                <a:latin typeface="Söhne"/>
              </a:rPr>
              <a:t>delle</a:t>
            </a:r>
            <a:r>
              <a:rPr lang="en-GB" b="0" i="0" dirty="0">
                <a:solidFill>
                  <a:srgbClr val="D1D5DB"/>
                </a:solidFill>
                <a:effectLst/>
                <a:latin typeface="Söhne"/>
              </a:rPr>
              <a:t> </a:t>
            </a:r>
            <a:r>
              <a:rPr lang="en-GB" b="0" i="0" dirty="0" err="1">
                <a:solidFill>
                  <a:srgbClr val="D1D5DB"/>
                </a:solidFill>
                <a:effectLst/>
                <a:latin typeface="Söhne"/>
              </a:rPr>
              <a:t>dipendenze</a:t>
            </a:r>
            <a:r>
              <a:rPr lang="en-GB" b="0" i="0" dirty="0">
                <a:solidFill>
                  <a:srgbClr val="D1D5DB"/>
                </a:solidFill>
                <a:effectLst/>
                <a:latin typeface="Söhne"/>
              </a:rPr>
              <a:t> </a:t>
            </a:r>
            <a:r>
              <a:rPr lang="en-GB" b="0" i="0" dirty="0" err="1">
                <a:solidFill>
                  <a:srgbClr val="D1D5DB"/>
                </a:solidFill>
                <a:effectLst/>
                <a:latin typeface="Söhne"/>
              </a:rPr>
              <a:t>tra</a:t>
            </a:r>
            <a:r>
              <a:rPr lang="en-GB" b="0" i="0" dirty="0">
                <a:solidFill>
                  <a:srgbClr val="D1D5DB"/>
                </a:solidFill>
                <a:effectLst/>
                <a:latin typeface="Söhne"/>
              </a:rPr>
              <a:t> </a:t>
            </a:r>
            <a:r>
              <a:rPr lang="en-GB" b="0" i="0" dirty="0" err="1">
                <a:solidFill>
                  <a:srgbClr val="D1D5DB"/>
                </a:solidFill>
                <a:effectLst/>
                <a:latin typeface="Söhne"/>
              </a:rPr>
              <a:t>i</a:t>
            </a:r>
            <a:r>
              <a:rPr lang="en-GB" b="0" i="0" dirty="0">
                <a:solidFill>
                  <a:srgbClr val="D1D5DB"/>
                </a:solidFill>
                <a:effectLst/>
                <a:latin typeface="Söhne"/>
              </a:rPr>
              <a:t> chart. </a:t>
            </a:r>
            <a:r>
              <a:rPr lang="en-GB" b="0" i="0" dirty="0" err="1">
                <a:solidFill>
                  <a:srgbClr val="D1D5DB"/>
                </a:solidFill>
                <a:effectLst/>
                <a:latin typeface="Söhne"/>
              </a:rPr>
              <a:t>È</a:t>
            </a:r>
            <a:r>
              <a:rPr lang="en-GB" b="0" i="0" dirty="0">
                <a:solidFill>
                  <a:srgbClr val="D1D5DB"/>
                </a:solidFill>
                <a:effectLst/>
                <a:latin typeface="Söhne"/>
              </a:rPr>
              <a:t> </a:t>
            </a:r>
            <a:r>
              <a:rPr lang="en-GB" b="0" i="0" dirty="0" err="1">
                <a:solidFill>
                  <a:srgbClr val="D1D5DB"/>
                </a:solidFill>
                <a:effectLst/>
                <a:latin typeface="Söhne"/>
              </a:rPr>
              <a:t>possibile</a:t>
            </a:r>
            <a:r>
              <a:rPr lang="en-GB" b="0" i="0" dirty="0">
                <a:solidFill>
                  <a:srgbClr val="D1D5DB"/>
                </a:solidFill>
                <a:effectLst/>
                <a:latin typeface="Söhne"/>
              </a:rPr>
              <a:t> </a:t>
            </a:r>
            <a:r>
              <a:rPr lang="en-GB" b="0" i="0" dirty="0" err="1">
                <a:solidFill>
                  <a:srgbClr val="D1D5DB"/>
                </a:solidFill>
                <a:effectLst/>
                <a:latin typeface="Söhne"/>
              </a:rPr>
              <a:t>definire</a:t>
            </a:r>
            <a:r>
              <a:rPr lang="en-GB" b="0" i="0" dirty="0">
                <a:solidFill>
                  <a:srgbClr val="D1D5DB"/>
                </a:solidFill>
                <a:effectLst/>
                <a:latin typeface="Söhne"/>
              </a:rPr>
              <a:t> le </a:t>
            </a:r>
            <a:r>
              <a:rPr lang="en-GB" b="0" i="0" dirty="0" err="1">
                <a:solidFill>
                  <a:srgbClr val="D1D5DB"/>
                </a:solidFill>
                <a:effectLst/>
                <a:latin typeface="Söhne"/>
              </a:rPr>
              <a:t>dipendenze</a:t>
            </a:r>
            <a:r>
              <a:rPr lang="en-GB" b="0" i="0" dirty="0">
                <a:solidFill>
                  <a:srgbClr val="D1D5DB"/>
                </a:solidFill>
                <a:effectLst/>
                <a:latin typeface="Söhne"/>
              </a:rPr>
              <a:t> di </a:t>
            </a:r>
            <a:r>
              <a:rPr lang="en-GB" b="0" i="0" dirty="0" err="1">
                <a:solidFill>
                  <a:srgbClr val="D1D5DB"/>
                </a:solidFill>
                <a:effectLst/>
                <a:latin typeface="Söhne"/>
              </a:rPr>
              <a:t>un'applicazione</a:t>
            </a:r>
            <a:r>
              <a:rPr lang="en-GB" b="0" i="0" dirty="0">
                <a:solidFill>
                  <a:srgbClr val="D1D5DB"/>
                </a:solidFill>
                <a:effectLst/>
                <a:latin typeface="Söhne"/>
              </a:rPr>
              <a:t> da </a:t>
            </a:r>
            <a:r>
              <a:rPr lang="en-GB" b="0" i="0" dirty="0" err="1">
                <a:solidFill>
                  <a:srgbClr val="D1D5DB"/>
                </a:solidFill>
                <a:effectLst/>
                <a:latin typeface="Söhne"/>
              </a:rPr>
              <a:t>altre</a:t>
            </a:r>
            <a:r>
              <a:rPr lang="en-GB" b="0" i="0" dirty="0">
                <a:solidFill>
                  <a:srgbClr val="D1D5DB"/>
                </a:solidFill>
                <a:effectLst/>
                <a:latin typeface="Söhne"/>
              </a:rPr>
              <a:t> </a:t>
            </a:r>
            <a:r>
              <a:rPr lang="en-GB" b="0" i="0" dirty="0" err="1">
                <a:solidFill>
                  <a:srgbClr val="D1D5DB"/>
                </a:solidFill>
                <a:effectLst/>
                <a:latin typeface="Söhne"/>
              </a:rPr>
              <a:t>risorse</a:t>
            </a:r>
            <a:r>
              <a:rPr lang="en-GB" b="0" i="0" dirty="0">
                <a:solidFill>
                  <a:srgbClr val="D1D5DB"/>
                </a:solidFill>
                <a:effectLst/>
                <a:latin typeface="Söhne"/>
              </a:rPr>
              <a:t> o </a:t>
            </a:r>
            <a:r>
              <a:rPr lang="en-GB" b="0" i="0" dirty="0" err="1">
                <a:solidFill>
                  <a:srgbClr val="D1D5DB"/>
                </a:solidFill>
                <a:effectLst/>
                <a:latin typeface="Söhne"/>
              </a:rPr>
              <a:t>servizi</a:t>
            </a:r>
            <a:r>
              <a:rPr lang="en-GB" b="0" i="0" dirty="0">
                <a:solidFill>
                  <a:srgbClr val="D1D5DB"/>
                </a:solidFill>
                <a:effectLst/>
                <a:latin typeface="Söhne"/>
              </a:rPr>
              <a:t>, </a:t>
            </a:r>
            <a:r>
              <a:rPr lang="en-GB" b="0" i="0" dirty="0" err="1">
                <a:solidFill>
                  <a:srgbClr val="D1D5DB"/>
                </a:solidFill>
                <a:effectLst/>
                <a:latin typeface="Söhne"/>
              </a:rPr>
              <a:t>consentendo</a:t>
            </a:r>
            <a:r>
              <a:rPr lang="en-GB" b="0" i="0" dirty="0">
                <a:solidFill>
                  <a:srgbClr val="D1D5DB"/>
                </a:solidFill>
                <a:effectLst/>
                <a:latin typeface="Söhne"/>
              </a:rPr>
              <a:t> </a:t>
            </a:r>
            <a:r>
              <a:rPr lang="en-GB" b="0" i="0" dirty="0" err="1">
                <a:solidFill>
                  <a:srgbClr val="D1D5DB"/>
                </a:solidFill>
                <a:effectLst/>
                <a:latin typeface="Söhne"/>
              </a:rPr>
              <a:t>una</a:t>
            </a:r>
            <a:r>
              <a:rPr lang="en-GB" b="0" i="0" dirty="0">
                <a:solidFill>
                  <a:srgbClr val="D1D5DB"/>
                </a:solidFill>
                <a:effectLst/>
                <a:latin typeface="Söhne"/>
              </a:rPr>
              <a:t> </a:t>
            </a:r>
            <a:r>
              <a:rPr lang="en-GB" b="0" i="0" dirty="0" err="1">
                <a:solidFill>
                  <a:srgbClr val="D1D5DB"/>
                </a:solidFill>
                <a:effectLst/>
                <a:latin typeface="Söhne"/>
              </a:rPr>
              <a:t>gestione</a:t>
            </a:r>
            <a:r>
              <a:rPr lang="en-GB" b="0" i="0" dirty="0">
                <a:solidFill>
                  <a:srgbClr val="D1D5DB"/>
                </a:solidFill>
                <a:effectLst/>
                <a:latin typeface="Söhne"/>
              </a:rPr>
              <a:t> </a:t>
            </a:r>
            <a:r>
              <a:rPr lang="en-GB" b="0" i="0" dirty="0" err="1">
                <a:solidFill>
                  <a:srgbClr val="D1D5DB"/>
                </a:solidFill>
                <a:effectLst/>
                <a:latin typeface="Söhne"/>
              </a:rPr>
              <a:t>semplificata</a:t>
            </a:r>
            <a:r>
              <a:rPr lang="en-GB" b="0" i="0" dirty="0">
                <a:solidFill>
                  <a:srgbClr val="D1D5DB"/>
                </a:solidFill>
                <a:effectLst/>
                <a:latin typeface="Söhne"/>
              </a:rPr>
              <a:t> e </a:t>
            </a:r>
            <a:r>
              <a:rPr lang="en-GB" b="0" i="0" dirty="0" err="1">
                <a:solidFill>
                  <a:srgbClr val="D1D5DB"/>
                </a:solidFill>
                <a:effectLst/>
                <a:latin typeface="Söhne"/>
              </a:rPr>
              <a:t>automatizzata</a:t>
            </a:r>
            <a:r>
              <a:rPr lang="en-GB" b="0" i="0" dirty="0">
                <a:solidFill>
                  <a:srgbClr val="D1D5DB"/>
                </a:solidFill>
                <a:effectLst/>
                <a:latin typeface="Söhne"/>
              </a:rPr>
              <a:t> </a:t>
            </a:r>
            <a:r>
              <a:rPr lang="en-GB" b="0" i="0" dirty="0" err="1">
                <a:solidFill>
                  <a:srgbClr val="D1D5DB"/>
                </a:solidFill>
                <a:effectLst/>
                <a:latin typeface="Söhne"/>
              </a:rPr>
              <a:t>delle</a:t>
            </a:r>
            <a:r>
              <a:rPr lang="en-GB" b="0" i="0" dirty="0">
                <a:solidFill>
                  <a:srgbClr val="D1D5DB"/>
                </a:solidFill>
                <a:effectLst/>
                <a:latin typeface="Söhne"/>
              </a:rPr>
              <a:t> </a:t>
            </a:r>
            <a:r>
              <a:rPr lang="en-GB" b="0" i="0" dirty="0" err="1">
                <a:solidFill>
                  <a:srgbClr val="D1D5DB"/>
                </a:solidFill>
                <a:effectLst/>
                <a:latin typeface="Söhne"/>
              </a:rPr>
              <a:t>relazioni</a:t>
            </a:r>
            <a:r>
              <a:rPr lang="en-GB" b="0" i="0" dirty="0">
                <a:solidFill>
                  <a:srgbClr val="D1D5DB"/>
                </a:solidFill>
                <a:effectLst/>
                <a:latin typeface="Söhne"/>
              </a:rPr>
              <a:t> </a:t>
            </a:r>
            <a:r>
              <a:rPr lang="en-GB" b="0" i="0" dirty="0" err="1">
                <a:solidFill>
                  <a:srgbClr val="D1D5DB"/>
                </a:solidFill>
                <a:effectLst/>
                <a:latin typeface="Söhne"/>
              </a:rPr>
              <a:t>tra</a:t>
            </a:r>
            <a:r>
              <a:rPr lang="en-GB" b="0" i="0" dirty="0">
                <a:solidFill>
                  <a:srgbClr val="D1D5DB"/>
                </a:solidFill>
                <a:effectLst/>
                <a:latin typeface="Söhne"/>
              </a:rPr>
              <a:t> le diverse </a:t>
            </a:r>
            <a:r>
              <a:rPr lang="en-GB" b="0" i="0" dirty="0" err="1">
                <a:solidFill>
                  <a:srgbClr val="D1D5DB"/>
                </a:solidFill>
                <a:effectLst/>
                <a:latin typeface="Söhne"/>
              </a:rPr>
              <a:t>componenti</a:t>
            </a:r>
            <a:r>
              <a:rPr lang="en-GB" b="0" i="0" dirty="0">
                <a:solidFill>
                  <a:srgbClr val="D1D5DB"/>
                </a:solidFill>
                <a:effectLst/>
                <a:latin typeface="Söhne"/>
              </a:rPr>
              <a:t> </a:t>
            </a:r>
            <a:r>
              <a:rPr lang="en-GB" b="0" i="0" dirty="0" err="1">
                <a:solidFill>
                  <a:srgbClr val="D1D5DB"/>
                </a:solidFill>
                <a:effectLst/>
                <a:latin typeface="Söhne"/>
              </a:rPr>
              <a:t>dell'applicazione</a:t>
            </a:r>
            <a:r>
              <a:rPr lang="en-GB" b="0" i="0" dirty="0">
                <a:solidFill>
                  <a:srgbClr val="D1D5DB"/>
                </a:solidFill>
                <a:effectLst/>
                <a:latin typeface="Söhne"/>
              </a:rPr>
              <a:t>.</a:t>
            </a:r>
          </a:p>
          <a:p>
            <a:pPr algn="l">
              <a:buFont typeface="+mj-lt"/>
              <a:buAutoNum type="arabicPeriod"/>
            </a:pPr>
            <a:endParaRPr lang="en-GB" b="0" i="0" dirty="0">
              <a:solidFill>
                <a:srgbClr val="D1D5DB"/>
              </a:solidFill>
              <a:effectLst/>
              <a:latin typeface="Söhne"/>
            </a:endParaRPr>
          </a:p>
          <a:p>
            <a:pPr algn="l">
              <a:buFont typeface="+mj-lt"/>
              <a:buAutoNum type="arabicPeriod"/>
            </a:pPr>
            <a:r>
              <a:rPr lang="en-GB" b="0" i="0" dirty="0">
                <a:solidFill>
                  <a:srgbClr val="D1D5DB"/>
                </a:solidFill>
                <a:effectLst/>
                <a:latin typeface="Söhne"/>
              </a:rPr>
              <a:t>Versioning e rollback: Helm </a:t>
            </a:r>
            <a:r>
              <a:rPr lang="en-GB" b="0" i="0" dirty="0" err="1">
                <a:solidFill>
                  <a:srgbClr val="D1D5DB"/>
                </a:solidFill>
                <a:effectLst/>
                <a:latin typeface="Söhne"/>
              </a:rPr>
              <a:t>supporta</a:t>
            </a:r>
            <a:r>
              <a:rPr lang="en-GB" b="0" i="0" dirty="0">
                <a:solidFill>
                  <a:srgbClr val="D1D5DB"/>
                </a:solidFill>
                <a:effectLst/>
                <a:latin typeface="Söhne"/>
              </a:rPr>
              <a:t> il versioning </a:t>
            </a:r>
            <a:r>
              <a:rPr lang="en-GB" b="0" i="0" dirty="0" err="1">
                <a:solidFill>
                  <a:srgbClr val="D1D5DB"/>
                </a:solidFill>
                <a:effectLst/>
                <a:latin typeface="Söhne"/>
              </a:rPr>
              <a:t>dei</a:t>
            </a:r>
            <a:r>
              <a:rPr lang="en-GB" b="0" i="0" dirty="0">
                <a:solidFill>
                  <a:srgbClr val="D1D5DB"/>
                </a:solidFill>
                <a:effectLst/>
                <a:latin typeface="Söhne"/>
              </a:rPr>
              <a:t> chart e </a:t>
            </a:r>
            <a:r>
              <a:rPr lang="en-GB" b="0" i="0" dirty="0" err="1">
                <a:solidFill>
                  <a:srgbClr val="D1D5DB"/>
                </a:solidFill>
                <a:effectLst/>
                <a:latin typeface="Söhne"/>
              </a:rPr>
              <a:t>consente</a:t>
            </a:r>
            <a:r>
              <a:rPr lang="en-GB" b="0" i="0" dirty="0">
                <a:solidFill>
                  <a:srgbClr val="D1D5DB"/>
                </a:solidFill>
                <a:effectLst/>
                <a:latin typeface="Söhne"/>
              </a:rPr>
              <a:t> di </a:t>
            </a:r>
            <a:r>
              <a:rPr lang="en-GB" b="0" i="0" dirty="0" err="1">
                <a:solidFill>
                  <a:srgbClr val="D1D5DB"/>
                </a:solidFill>
                <a:effectLst/>
                <a:latin typeface="Söhne"/>
              </a:rPr>
              <a:t>eseguire</a:t>
            </a:r>
            <a:r>
              <a:rPr lang="en-GB" b="0" i="0" dirty="0">
                <a:solidFill>
                  <a:srgbClr val="D1D5DB"/>
                </a:solidFill>
                <a:effectLst/>
                <a:latin typeface="Söhne"/>
              </a:rPr>
              <a:t> il rollback a </a:t>
            </a:r>
            <a:r>
              <a:rPr lang="en-GB" b="0" i="0" dirty="0" err="1">
                <a:solidFill>
                  <a:srgbClr val="D1D5DB"/>
                </a:solidFill>
                <a:effectLst/>
                <a:latin typeface="Söhne"/>
              </a:rPr>
              <a:t>una</a:t>
            </a:r>
            <a:r>
              <a:rPr lang="en-GB" b="0" i="0" dirty="0">
                <a:solidFill>
                  <a:srgbClr val="D1D5DB"/>
                </a:solidFill>
                <a:effectLst/>
                <a:latin typeface="Söhne"/>
              </a:rPr>
              <a:t> </a:t>
            </a:r>
            <a:r>
              <a:rPr lang="en-GB" b="0" i="0" dirty="0" err="1">
                <a:solidFill>
                  <a:srgbClr val="D1D5DB"/>
                </a:solidFill>
                <a:effectLst/>
                <a:latin typeface="Söhne"/>
              </a:rPr>
              <a:t>versione</a:t>
            </a:r>
            <a:r>
              <a:rPr lang="en-GB" b="0" i="0" dirty="0">
                <a:solidFill>
                  <a:srgbClr val="D1D5DB"/>
                </a:solidFill>
                <a:effectLst/>
                <a:latin typeface="Söhne"/>
              </a:rPr>
              <a:t> </a:t>
            </a:r>
            <a:r>
              <a:rPr lang="en-GB" b="0" i="0" dirty="0" err="1">
                <a:solidFill>
                  <a:srgbClr val="D1D5DB"/>
                </a:solidFill>
                <a:effectLst/>
                <a:latin typeface="Söhne"/>
              </a:rPr>
              <a:t>precedente</a:t>
            </a:r>
            <a:r>
              <a:rPr lang="en-GB" b="0" i="0" dirty="0">
                <a:solidFill>
                  <a:srgbClr val="D1D5DB"/>
                </a:solidFill>
                <a:effectLst/>
                <a:latin typeface="Söhne"/>
              </a:rPr>
              <a:t> in </a:t>
            </a:r>
            <a:r>
              <a:rPr lang="en-GB" b="0" i="0" dirty="0" err="1">
                <a:solidFill>
                  <a:srgbClr val="D1D5DB"/>
                </a:solidFill>
                <a:effectLst/>
                <a:latin typeface="Söhne"/>
              </a:rPr>
              <a:t>caso</a:t>
            </a:r>
            <a:r>
              <a:rPr lang="en-GB" b="0" i="0" dirty="0">
                <a:solidFill>
                  <a:srgbClr val="D1D5DB"/>
                </a:solidFill>
                <a:effectLst/>
                <a:latin typeface="Söhne"/>
              </a:rPr>
              <a:t> di </a:t>
            </a:r>
            <a:r>
              <a:rPr lang="en-GB" b="0" i="0" dirty="0" err="1">
                <a:solidFill>
                  <a:srgbClr val="D1D5DB"/>
                </a:solidFill>
                <a:effectLst/>
                <a:latin typeface="Söhne"/>
              </a:rPr>
              <a:t>problemi</a:t>
            </a:r>
            <a:r>
              <a:rPr lang="en-GB" b="0" i="0" dirty="0">
                <a:solidFill>
                  <a:srgbClr val="D1D5DB"/>
                </a:solidFill>
                <a:effectLst/>
                <a:latin typeface="Söhne"/>
              </a:rPr>
              <a:t> o </a:t>
            </a:r>
            <a:r>
              <a:rPr lang="en-GB" b="0" i="0" dirty="0" err="1">
                <a:solidFill>
                  <a:srgbClr val="D1D5DB"/>
                </a:solidFill>
                <a:effectLst/>
                <a:latin typeface="Söhne"/>
              </a:rPr>
              <a:t>errori</a:t>
            </a:r>
            <a:r>
              <a:rPr lang="en-GB" b="0" i="0" dirty="0">
                <a:solidFill>
                  <a:srgbClr val="D1D5DB"/>
                </a:solidFill>
                <a:effectLst/>
                <a:latin typeface="Söhne"/>
              </a:rPr>
              <a:t> </a:t>
            </a:r>
            <a:r>
              <a:rPr lang="en-GB" b="0" i="0" dirty="0" err="1">
                <a:solidFill>
                  <a:srgbClr val="D1D5DB"/>
                </a:solidFill>
                <a:effectLst/>
                <a:latin typeface="Söhne"/>
              </a:rPr>
              <a:t>durante</a:t>
            </a:r>
            <a:r>
              <a:rPr lang="en-GB" b="0" i="0" dirty="0">
                <a:solidFill>
                  <a:srgbClr val="D1D5DB"/>
                </a:solidFill>
                <a:effectLst/>
                <a:latin typeface="Söhne"/>
              </a:rPr>
              <a:t> </a:t>
            </a:r>
            <a:r>
              <a:rPr lang="en-GB" b="0" i="0" dirty="0" err="1">
                <a:solidFill>
                  <a:srgbClr val="D1D5DB"/>
                </a:solidFill>
                <a:effectLst/>
                <a:latin typeface="Söhne"/>
              </a:rPr>
              <a:t>l'aggiornamento</a:t>
            </a:r>
            <a:r>
              <a:rPr lang="en-GB" b="0" i="0" dirty="0">
                <a:solidFill>
                  <a:srgbClr val="D1D5DB"/>
                </a:solidFill>
                <a:effectLst/>
                <a:latin typeface="Söhne"/>
              </a:rPr>
              <a:t> </a:t>
            </a:r>
            <a:r>
              <a:rPr lang="en-GB" b="0" i="0" dirty="0" err="1">
                <a:solidFill>
                  <a:srgbClr val="D1D5DB"/>
                </a:solidFill>
                <a:effectLst/>
                <a:latin typeface="Söhne"/>
              </a:rPr>
              <a:t>delle</a:t>
            </a:r>
            <a:r>
              <a:rPr lang="en-GB" b="0" i="0" dirty="0">
                <a:solidFill>
                  <a:srgbClr val="D1D5DB"/>
                </a:solidFill>
                <a:effectLst/>
                <a:latin typeface="Söhne"/>
              </a:rPr>
              <a:t> </a:t>
            </a:r>
            <a:r>
              <a:rPr lang="en-GB" b="0" i="0" dirty="0" err="1">
                <a:solidFill>
                  <a:srgbClr val="D1D5DB"/>
                </a:solidFill>
                <a:effectLst/>
                <a:latin typeface="Söhne"/>
              </a:rPr>
              <a:t>applicazioni</a:t>
            </a:r>
            <a:r>
              <a:rPr lang="en-GB" b="0" i="0" dirty="0">
                <a:solidFill>
                  <a:srgbClr val="D1D5DB"/>
                </a:solidFill>
                <a:effectLst/>
                <a:latin typeface="Söhne"/>
              </a:rPr>
              <a:t>. </a:t>
            </a:r>
            <a:r>
              <a:rPr lang="en-GB" b="0" i="0" dirty="0" err="1">
                <a:solidFill>
                  <a:srgbClr val="D1D5DB"/>
                </a:solidFill>
                <a:effectLst/>
                <a:latin typeface="Söhne"/>
              </a:rPr>
              <a:t>Questo</a:t>
            </a:r>
            <a:r>
              <a:rPr lang="en-GB" b="0" i="0" dirty="0">
                <a:solidFill>
                  <a:srgbClr val="D1D5DB"/>
                </a:solidFill>
                <a:effectLst/>
                <a:latin typeface="Söhne"/>
              </a:rPr>
              <a:t> </a:t>
            </a:r>
            <a:r>
              <a:rPr lang="en-GB" b="0" i="0" dirty="0" err="1">
                <a:solidFill>
                  <a:srgbClr val="D1D5DB"/>
                </a:solidFill>
                <a:effectLst/>
                <a:latin typeface="Söhne"/>
              </a:rPr>
              <a:t>facilita</a:t>
            </a:r>
            <a:r>
              <a:rPr lang="en-GB" b="0" i="0" dirty="0">
                <a:solidFill>
                  <a:srgbClr val="D1D5DB"/>
                </a:solidFill>
                <a:effectLst/>
                <a:latin typeface="Söhne"/>
              </a:rPr>
              <a:t> il </a:t>
            </a:r>
            <a:r>
              <a:rPr lang="en-GB" b="0" i="0" dirty="0" err="1">
                <a:solidFill>
                  <a:srgbClr val="D1D5DB"/>
                </a:solidFill>
                <a:effectLst/>
                <a:latin typeface="Söhne"/>
              </a:rPr>
              <a:t>processo</a:t>
            </a:r>
            <a:r>
              <a:rPr lang="en-GB" b="0" i="0" dirty="0">
                <a:solidFill>
                  <a:srgbClr val="D1D5DB"/>
                </a:solidFill>
                <a:effectLst/>
                <a:latin typeface="Söhne"/>
              </a:rPr>
              <a:t> di </a:t>
            </a:r>
            <a:r>
              <a:rPr lang="en-GB" b="0" i="0" dirty="0" err="1">
                <a:solidFill>
                  <a:srgbClr val="D1D5DB"/>
                </a:solidFill>
                <a:effectLst/>
                <a:latin typeface="Söhne"/>
              </a:rPr>
              <a:t>gestione</a:t>
            </a:r>
            <a:r>
              <a:rPr lang="en-GB" b="0" i="0" dirty="0">
                <a:solidFill>
                  <a:srgbClr val="D1D5DB"/>
                </a:solidFill>
                <a:effectLst/>
                <a:latin typeface="Söhne"/>
              </a:rPr>
              <a:t> </a:t>
            </a:r>
            <a:r>
              <a:rPr lang="en-GB" b="0" i="0" dirty="0" err="1">
                <a:solidFill>
                  <a:srgbClr val="D1D5DB"/>
                </a:solidFill>
                <a:effectLst/>
                <a:latin typeface="Söhne"/>
              </a:rPr>
              <a:t>delle</a:t>
            </a:r>
            <a:r>
              <a:rPr lang="en-GB" b="0" i="0" dirty="0">
                <a:solidFill>
                  <a:srgbClr val="D1D5DB"/>
                </a:solidFill>
                <a:effectLst/>
                <a:latin typeface="Söhne"/>
              </a:rPr>
              <a:t> </a:t>
            </a:r>
            <a:r>
              <a:rPr lang="en-GB" b="0" i="0" dirty="0" err="1">
                <a:solidFill>
                  <a:srgbClr val="D1D5DB"/>
                </a:solidFill>
                <a:effectLst/>
                <a:latin typeface="Söhne"/>
              </a:rPr>
              <a:t>versioni</a:t>
            </a:r>
            <a:r>
              <a:rPr lang="en-GB" b="0" i="0" dirty="0">
                <a:solidFill>
                  <a:srgbClr val="D1D5DB"/>
                </a:solidFill>
                <a:effectLst/>
                <a:latin typeface="Söhne"/>
              </a:rPr>
              <a:t> e la </a:t>
            </a:r>
            <a:r>
              <a:rPr lang="en-GB" b="0" i="0" dirty="0" err="1">
                <a:solidFill>
                  <a:srgbClr val="D1D5DB"/>
                </a:solidFill>
                <a:effectLst/>
                <a:latin typeface="Söhne"/>
              </a:rPr>
              <a:t>gestione</a:t>
            </a:r>
            <a:r>
              <a:rPr lang="en-GB" b="0" i="0" dirty="0">
                <a:solidFill>
                  <a:srgbClr val="D1D5DB"/>
                </a:solidFill>
                <a:effectLst/>
                <a:latin typeface="Söhne"/>
              </a:rPr>
              <a:t> </a:t>
            </a:r>
            <a:r>
              <a:rPr lang="en-GB" b="0" i="0" dirty="0" err="1">
                <a:solidFill>
                  <a:srgbClr val="D1D5DB"/>
                </a:solidFill>
                <a:effectLst/>
                <a:latin typeface="Söhne"/>
              </a:rPr>
              <a:t>degli</a:t>
            </a:r>
            <a:r>
              <a:rPr lang="en-GB" b="0" i="0" dirty="0">
                <a:solidFill>
                  <a:srgbClr val="D1D5DB"/>
                </a:solidFill>
                <a:effectLst/>
                <a:latin typeface="Söhne"/>
              </a:rPr>
              <a:t> aggiornamenti </a:t>
            </a:r>
            <a:r>
              <a:rPr lang="en-GB" b="0" i="0" dirty="0" err="1">
                <a:solidFill>
                  <a:srgbClr val="D1D5DB"/>
                </a:solidFill>
                <a:effectLst/>
                <a:latin typeface="Söhne"/>
              </a:rPr>
              <a:t>delle</a:t>
            </a:r>
            <a:r>
              <a:rPr lang="en-GB" b="0" i="0" dirty="0">
                <a:solidFill>
                  <a:srgbClr val="D1D5DB"/>
                </a:solidFill>
                <a:effectLst/>
                <a:latin typeface="Söhne"/>
              </a:rPr>
              <a:t> </a:t>
            </a:r>
            <a:r>
              <a:rPr lang="en-GB" b="0" i="0" dirty="0" err="1">
                <a:solidFill>
                  <a:srgbClr val="D1D5DB"/>
                </a:solidFill>
                <a:effectLst/>
                <a:latin typeface="Söhne"/>
              </a:rPr>
              <a:t>applicazioni</a:t>
            </a:r>
            <a:r>
              <a:rPr lang="en-GB" b="0" i="0" dirty="0">
                <a:solidFill>
                  <a:srgbClr val="D1D5DB"/>
                </a:solidFill>
                <a:effectLst/>
                <a:latin typeface="Söhne"/>
              </a:rPr>
              <a:t> in un </a:t>
            </a:r>
            <a:r>
              <a:rPr lang="en-GB" b="0" i="0" dirty="0" err="1">
                <a:solidFill>
                  <a:srgbClr val="D1D5DB"/>
                </a:solidFill>
                <a:effectLst/>
                <a:latin typeface="Söhne"/>
              </a:rPr>
              <a:t>ambiente</a:t>
            </a:r>
            <a:r>
              <a:rPr lang="en-GB" b="0" i="0" dirty="0">
                <a:solidFill>
                  <a:srgbClr val="D1D5DB"/>
                </a:solidFill>
                <a:effectLst/>
                <a:latin typeface="Söhne"/>
              </a:rPr>
              <a:t> Kubernetes.</a:t>
            </a:r>
          </a:p>
          <a:p>
            <a:pPr algn="l">
              <a:buFont typeface="+mj-lt"/>
              <a:buAutoNum type="arabicPeriod"/>
            </a:pPr>
            <a:endParaRPr lang="en-GB" b="0" i="0" dirty="0">
              <a:solidFill>
                <a:srgbClr val="D1D5DB"/>
              </a:solidFill>
              <a:effectLst/>
              <a:latin typeface="Söhne"/>
            </a:endParaRPr>
          </a:p>
          <a:p>
            <a:pPr algn="l">
              <a:buFont typeface="+mj-lt"/>
              <a:buAutoNum type="arabicPeriod"/>
            </a:pPr>
            <a:r>
              <a:rPr lang="en-GB" b="0" i="0" dirty="0" err="1">
                <a:solidFill>
                  <a:srgbClr val="D1D5DB"/>
                </a:solidFill>
                <a:effectLst/>
                <a:latin typeface="Söhne"/>
              </a:rPr>
              <a:t>Condivisione</a:t>
            </a:r>
            <a:r>
              <a:rPr lang="en-GB" b="0" i="0" dirty="0">
                <a:solidFill>
                  <a:srgbClr val="D1D5DB"/>
                </a:solidFill>
                <a:effectLst/>
                <a:latin typeface="Söhne"/>
              </a:rPr>
              <a:t> e </a:t>
            </a:r>
            <a:r>
              <a:rPr lang="en-GB" b="0" i="0" dirty="0" err="1">
                <a:solidFill>
                  <a:srgbClr val="D1D5DB"/>
                </a:solidFill>
                <a:effectLst/>
                <a:latin typeface="Söhne"/>
              </a:rPr>
              <a:t>riutilizzo</a:t>
            </a:r>
            <a:r>
              <a:rPr lang="en-GB" b="0" i="0" dirty="0">
                <a:solidFill>
                  <a:srgbClr val="D1D5DB"/>
                </a:solidFill>
                <a:effectLst/>
                <a:latin typeface="Söhne"/>
              </a:rPr>
              <a:t>: Helm </a:t>
            </a:r>
            <a:r>
              <a:rPr lang="en-GB" b="0" i="0" dirty="0" err="1">
                <a:solidFill>
                  <a:srgbClr val="D1D5DB"/>
                </a:solidFill>
                <a:effectLst/>
                <a:latin typeface="Söhne"/>
              </a:rPr>
              <a:t>promuove</a:t>
            </a:r>
            <a:r>
              <a:rPr lang="en-GB" b="0" i="0" dirty="0">
                <a:solidFill>
                  <a:srgbClr val="D1D5DB"/>
                </a:solidFill>
                <a:effectLst/>
                <a:latin typeface="Söhne"/>
              </a:rPr>
              <a:t> la </a:t>
            </a:r>
            <a:r>
              <a:rPr lang="en-GB" b="0" i="0" dirty="0" err="1">
                <a:solidFill>
                  <a:srgbClr val="D1D5DB"/>
                </a:solidFill>
                <a:effectLst/>
                <a:latin typeface="Söhne"/>
              </a:rPr>
              <a:t>condivisione</a:t>
            </a:r>
            <a:r>
              <a:rPr lang="en-GB" b="0" i="0" dirty="0">
                <a:solidFill>
                  <a:srgbClr val="D1D5DB"/>
                </a:solidFill>
                <a:effectLst/>
                <a:latin typeface="Söhne"/>
              </a:rPr>
              <a:t> e il </a:t>
            </a:r>
            <a:r>
              <a:rPr lang="en-GB" b="0" i="0" dirty="0" err="1">
                <a:solidFill>
                  <a:srgbClr val="D1D5DB"/>
                </a:solidFill>
                <a:effectLst/>
                <a:latin typeface="Söhne"/>
              </a:rPr>
              <a:t>riutilizzo</a:t>
            </a:r>
            <a:r>
              <a:rPr lang="en-GB" b="0" i="0" dirty="0">
                <a:solidFill>
                  <a:srgbClr val="D1D5DB"/>
                </a:solidFill>
                <a:effectLst/>
                <a:latin typeface="Söhne"/>
              </a:rPr>
              <a:t> </a:t>
            </a:r>
            <a:r>
              <a:rPr lang="en-GB" b="0" i="0" dirty="0" err="1">
                <a:solidFill>
                  <a:srgbClr val="D1D5DB"/>
                </a:solidFill>
                <a:effectLst/>
                <a:latin typeface="Söhne"/>
              </a:rPr>
              <a:t>dei</a:t>
            </a:r>
            <a:r>
              <a:rPr lang="en-GB" b="0" i="0" dirty="0">
                <a:solidFill>
                  <a:srgbClr val="D1D5DB"/>
                </a:solidFill>
                <a:effectLst/>
                <a:latin typeface="Söhne"/>
              </a:rPr>
              <a:t> chart </a:t>
            </a:r>
            <a:r>
              <a:rPr lang="en-GB" b="0" i="0" dirty="0" err="1">
                <a:solidFill>
                  <a:srgbClr val="D1D5DB"/>
                </a:solidFill>
                <a:effectLst/>
                <a:latin typeface="Söhne"/>
              </a:rPr>
              <a:t>attraverso</a:t>
            </a:r>
            <a:r>
              <a:rPr lang="en-GB" b="0" i="0" dirty="0">
                <a:solidFill>
                  <a:srgbClr val="D1D5DB"/>
                </a:solidFill>
                <a:effectLst/>
                <a:latin typeface="Söhne"/>
              </a:rPr>
              <a:t> il </a:t>
            </a:r>
            <a:r>
              <a:rPr lang="en-GB" b="0" i="0" dirty="0" err="1">
                <a:solidFill>
                  <a:srgbClr val="D1D5DB"/>
                </a:solidFill>
                <a:effectLst/>
                <a:latin typeface="Söhne"/>
              </a:rPr>
              <a:t>suo</a:t>
            </a:r>
            <a:r>
              <a:rPr lang="en-GB" b="0" i="0" dirty="0">
                <a:solidFill>
                  <a:srgbClr val="D1D5DB"/>
                </a:solidFill>
                <a:effectLst/>
                <a:latin typeface="Söhne"/>
              </a:rPr>
              <a:t> </a:t>
            </a:r>
            <a:r>
              <a:rPr lang="en-GB" b="0" i="0" dirty="0" err="1">
                <a:solidFill>
                  <a:srgbClr val="D1D5DB"/>
                </a:solidFill>
                <a:effectLst/>
                <a:latin typeface="Söhne"/>
              </a:rPr>
              <a:t>registro</a:t>
            </a:r>
            <a:r>
              <a:rPr lang="en-GB" b="0" i="0" dirty="0">
                <a:solidFill>
                  <a:srgbClr val="D1D5DB"/>
                </a:solidFill>
                <a:effectLst/>
                <a:latin typeface="Söhne"/>
              </a:rPr>
              <a:t> di repository </a:t>
            </a:r>
            <a:r>
              <a:rPr lang="en-GB" b="0" i="0" dirty="0" err="1">
                <a:solidFill>
                  <a:srgbClr val="D1D5DB"/>
                </a:solidFill>
                <a:effectLst/>
                <a:latin typeface="Söhne"/>
              </a:rPr>
              <a:t>ufficiale</a:t>
            </a:r>
            <a:r>
              <a:rPr lang="en-GB" b="0" i="0" dirty="0">
                <a:solidFill>
                  <a:srgbClr val="D1D5DB"/>
                </a:solidFill>
                <a:effectLst/>
                <a:latin typeface="Söhne"/>
              </a:rPr>
              <a:t> </a:t>
            </a:r>
            <a:r>
              <a:rPr lang="en-GB" b="0" i="0" dirty="0" err="1">
                <a:solidFill>
                  <a:srgbClr val="D1D5DB"/>
                </a:solidFill>
                <a:effectLst/>
                <a:latin typeface="Söhne"/>
              </a:rPr>
              <a:t>chiamato</a:t>
            </a:r>
            <a:r>
              <a:rPr lang="en-GB" b="0" i="0" dirty="0">
                <a:solidFill>
                  <a:srgbClr val="D1D5DB"/>
                </a:solidFill>
                <a:effectLst/>
                <a:latin typeface="Söhne"/>
              </a:rPr>
              <a:t> "Helm Hub". </a:t>
            </a:r>
            <a:r>
              <a:rPr lang="en-GB" b="0" i="0" dirty="0" err="1">
                <a:solidFill>
                  <a:srgbClr val="D1D5DB"/>
                </a:solidFill>
                <a:effectLst/>
                <a:latin typeface="Söhne"/>
              </a:rPr>
              <a:t>Gli</a:t>
            </a:r>
            <a:r>
              <a:rPr lang="en-GB" b="0" i="0" dirty="0">
                <a:solidFill>
                  <a:srgbClr val="D1D5DB"/>
                </a:solidFill>
                <a:effectLst/>
                <a:latin typeface="Söhne"/>
              </a:rPr>
              <a:t> </a:t>
            </a:r>
            <a:r>
              <a:rPr lang="en-GB" b="0" i="0" dirty="0" err="1">
                <a:solidFill>
                  <a:srgbClr val="D1D5DB"/>
                </a:solidFill>
                <a:effectLst/>
                <a:latin typeface="Söhne"/>
              </a:rPr>
              <a:t>sviluppatori</a:t>
            </a:r>
            <a:r>
              <a:rPr lang="en-GB" b="0" i="0" dirty="0">
                <a:solidFill>
                  <a:srgbClr val="D1D5DB"/>
                </a:solidFill>
                <a:effectLst/>
                <a:latin typeface="Söhne"/>
              </a:rPr>
              <a:t> </a:t>
            </a:r>
            <a:r>
              <a:rPr lang="en-GB" b="0" i="0" dirty="0" err="1">
                <a:solidFill>
                  <a:srgbClr val="D1D5DB"/>
                </a:solidFill>
                <a:effectLst/>
                <a:latin typeface="Söhne"/>
              </a:rPr>
              <a:t>possono</a:t>
            </a:r>
            <a:r>
              <a:rPr lang="en-GB" b="0" i="0" dirty="0">
                <a:solidFill>
                  <a:srgbClr val="D1D5DB"/>
                </a:solidFill>
                <a:effectLst/>
                <a:latin typeface="Söhne"/>
              </a:rPr>
              <a:t> </a:t>
            </a:r>
            <a:r>
              <a:rPr lang="en-GB" b="0" i="0" dirty="0" err="1">
                <a:solidFill>
                  <a:srgbClr val="D1D5DB"/>
                </a:solidFill>
                <a:effectLst/>
                <a:latin typeface="Söhne"/>
              </a:rPr>
              <a:t>pubblicare</a:t>
            </a:r>
            <a:r>
              <a:rPr lang="en-GB" b="0" i="0" dirty="0">
                <a:solidFill>
                  <a:srgbClr val="D1D5DB"/>
                </a:solidFill>
                <a:effectLst/>
                <a:latin typeface="Söhne"/>
              </a:rPr>
              <a:t> </a:t>
            </a:r>
            <a:r>
              <a:rPr lang="en-GB" b="0" i="0" dirty="0" err="1">
                <a:solidFill>
                  <a:srgbClr val="D1D5DB"/>
                </a:solidFill>
                <a:effectLst/>
                <a:latin typeface="Söhne"/>
              </a:rPr>
              <a:t>i</a:t>
            </a:r>
            <a:r>
              <a:rPr lang="en-GB" b="0" i="0" dirty="0">
                <a:solidFill>
                  <a:srgbClr val="D1D5DB"/>
                </a:solidFill>
                <a:effectLst/>
                <a:latin typeface="Söhne"/>
              </a:rPr>
              <a:t> </a:t>
            </a:r>
            <a:r>
              <a:rPr lang="en-GB" b="0" i="0" dirty="0" err="1">
                <a:solidFill>
                  <a:srgbClr val="D1D5DB"/>
                </a:solidFill>
                <a:effectLst/>
                <a:latin typeface="Söhne"/>
              </a:rPr>
              <a:t>propri</a:t>
            </a:r>
            <a:r>
              <a:rPr lang="en-GB" b="0" i="0" dirty="0">
                <a:solidFill>
                  <a:srgbClr val="D1D5DB"/>
                </a:solidFill>
                <a:effectLst/>
                <a:latin typeface="Söhne"/>
              </a:rPr>
              <a:t> chart </a:t>
            </a:r>
            <a:r>
              <a:rPr lang="en-GB" b="0" i="0" dirty="0" err="1">
                <a:solidFill>
                  <a:srgbClr val="D1D5DB"/>
                </a:solidFill>
                <a:effectLst/>
                <a:latin typeface="Söhne"/>
              </a:rPr>
              <a:t>nel</a:t>
            </a:r>
            <a:r>
              <a:rPr lang="en-GB" b="0" i="0" dirty="0">
                <a:solidFill>
                  <a:srgbClr val="D1D5DB"/>
                </a:solidFill>
                <a:effectLst/>
                <a:latin typeface="Söhne"/>
              </a:rPr>
              <a:t> </a:t>
            </a:r>
            <a:r>
              <a:rPr lang="en-GB" b="0" i="0" dirty="0" err="1">
                <a:solidFill>
                  <a:srgbClr val="D1D5DB"/>
                </a:solidFill>
                <a:effectLst/>
                <a:latin typeface="Söhne"/>
              </a:rPr>
              <a:t>registro</a:t>
            </a:r>
            <a:r>
              <a:rPr lang="en-GB" b="0" i="0" dirty="0">
                <a:solidFill>
                  <a:srgbClr val="D1D5DB"/>
                </a:solidFill>
                <a:effectLst/>
                <a:latin typeface="Söhne"/>
              </a:rPr>
              <a:t>, </a:t>
            </a:r>
            <a:r>
              <a:rPr lang="en-GB" b="0" i="0" dirty="0" err="1">
                <a:solidFill>
                  <a:srgbClr val="D1D5DB"/>
                </a:solidFill>
                <a:effectLst/>
                <a:latin typeface="Söhne"/>
              </a:rPr>
              <a:t>rendendoli</a:t>
            </a:r>
            <a:r>
              <a:rPr lang="en-GB" b="0" i="0" dirty="0">
                <a:solidFill>
                  <a:srgbClr val="D1D5DB"/>
                </a:solidFill>
                <a:effectLst/>
                <a:latin typeface="Söhne"/>
              </a:rPr>
              <a:t> </a:t>
            </a:r>
            <a:r>
              <a:rPr lang="en-GB" b="0" i="0" dirty="0" err="1">
                <a:solidFill>
                  <a:srgbClr val="D1D5DB"/>
                </a:solidFill>
                <a:effectLst/>
                <a:latin typeface="Söhne"/>
              </a:rPr>
              <a:t>disponibili</a:t>
            </a:r>
            <a:r>
              <a:rPr lang="en-GB" b="0" i="0" dirty="0">
                <a:solidFill>
                  <a:srgbClr val="D1D5DB"/>
                </a:solidFill>
                <a:effectLst/>
                <a:latin typeface="Söhne"/>
              </a:rPr>
              <a:t> per </a:t>
            </a:r>
            <a:r>
              <a:rPr lang="en-GB" b="0" i="0" dirty="0" err="1">
                <a:solidFill>
                  <a:srgbClr val="D1D5DB"/>
                </a:solidFill>
                <a:effectLst/>
                <a:latin typeface="Söhne"/>
              </a:rPr>
              <a:t>altri</a:t>
            </a:r>
            <a:r>
              <a:rPr lang="en-GB" b="0" i="0" dirty="0">
                <a:solidFill>
                  <a:srgbClr val="D1D5DB"/>
                </a:solidFill>
                <a:effectLst/>
                <a:latin typeface="Söhne"/>
              </a:rPr>
              <a:t> </a:t>
            </a:r>
            <a:r>
              <a:rPr lang="en-GB" b="0" i="0" dirty="0" err="1">
                <a:solidFill>
                  <a:srgbClr val="D1D5DB"/>
                </a:solidFill>
                <a:effectLst/>
                <a:latin typeface="Söhne"/>
              </a:rPr>
              <a:t>utenti</a:t>
            </a:r>
            <a:r>
              <a:rPr lang="en-GB" b="0" i="0" dirty="0">
                <a:solidFill>
                  <a:srgbClr val="D1D5DB"/>
                </a:solidFill>
                <a:effectLst/>
                <a:latin typeface="Söhne"/>
              </a:rPr>
              <a:t>, </a:t>
            </a:r>
            <a:r>
              <a:rPr lang="en-GB" b="0" i="0" dirty="0" err="1">
                <a:solidFill>
                  <a:srgbClr val="D1D5DB"/>
                </a:solidFill>
                <a:effectLst/>
                <a:latin typeface="Söhne"/>
              </a:rPr>
              <a:t>contribuendo</a:t>
            </a:r>
            <a:r>
              <a:rPr lang="en-GB" b="0" i="0" dirty="0">
                <a:solidFill>
                  <a:srgbClr val="D1D5DB"/>
                </a:solidFill>
                <a:effectLst/>
                <a:latin typeface="Söhne"/>
              </a:rPr>
              <a:t> </a:t>
            </a:r>
            <a:r>
              <a:rPr lang="en-GB" b="0" i="0" dirty="0" err="1">
                <a:solidFill>
                  <a:srgbClr val="D1D5DB"/>
                </a:solidFill>
                <a:effectLst/>
                <a:latin typeface="Söhne"/>
              </a:rPr>
              <a:t>così</a:t>
            </a:r>
            <a:r>
              <a:rPr lang="en-GB" b="0" i="0" dirty="0">
                <a:solidFill>
                  <a:srgbClr val="D1D5DB"/>
                </a:solidFill>
                <a:effectLst/>
                <a:latin typeface="Söhne"/>
              </a:rPr>
              <a:t> a </a:t>
            </a:r>
            <a:r>
              <a:rPr lang="en-GB" b="0" i="0" dirty="0" err="1">
                <a:solidFill>
                  <a:srgbClr val="D1D5DB"/>
                </a:solidFill>
                <a:effectLst/>
                <a:latin typeface="Söhne"/>
              </a:rPr>
              <a:t>una</a:t>
            </a:r>
            <a:r>
              <a:rPr lang="en-GB" b="0" i="0" dirty="0">
                <a:solidFill>
                  <a:srgbClr val="D1D5DB"/>
                </a:solidFill>
                <a:effectLst/>
                <a:latin typeface="Söhne"/>
              </a:rPr>
              <a:t> </a:t>
            </a:r>
            <a:r>
              <a:rPr lang="en-GB" b="0" i="0" dirty="0" err="1">
                <a:solidFill>
                  <a:srgbClr val="D1D5DB"/>
                </a:solidFill>
                <a:effectLst/>
                <a:latin typeface="Söhne"/>
              </a:rPr>
              <a:t>maggiore</a:t>
            </a:r>
            <a:r>
              <a:rPr lang="en-GB" b="0" i="0" dirty="0">
                <a:solidFill>
                  <a:srgbClr val="D1D5DB"/>
                </a:solidFill>
                <a:effectLst/>
                <a:latin typeface="Söhne"/>
              </a:rPr>
              <a:t> </a:t>
            </a:r>
            <a:r>
              <a:rPr lang="en-GB" b="0" i="0" dirty="0" err="1">
                <a:solidFill>
                  <a:srgbClr val="D1D5DB"/>
                </a:solidFill>
                <a:effectLst/>
                <a:latin typeface="Söhne"/>
              </a:rPr>
              <a:t>collaborazione</a:t>
            </a:r>
            <a:r>
              <a:rPr lang="en-GB" b="0" i="0" dirty="0">
                <a:solidFill>
                  <a:srgbClr val="D1D5DB"/>
                </a:solidFill>
                <a:effectLst/>
                <a:latin typeface="Söhne"/>
              </a:rPr>
              <a:t> e </a:t>
            </a:r>
            <a:r>
              <a:rPr lang="en-GB" b="0" i="0" dirty="0" err="1">
                <a:solidFill>
                  <a:srgbClr val="D1D5DB"/>
                </a:solidFill>
                <a:effectLst/>
                <a:latin typeface="Söhne"/>
              </a:rPr>
              <a:t>condivisione</a:t>
            </a:r>
            <a:r>
              <a:rPr lang="en-GB" b="0" i="0" dirty="0">
                <a:solidFill>
                  <a:srgbClr val="D1D5DB"/>
                </a:solidFill>
                <a:effectLst/>
                <a:latin typeface="Söhne"/>
              </a:rPr>
              <a:t> </a:t>
            </a:r>
            <a:r>
              <a:rPr lang="en-GB" b="0" i="0" dirty="0" err="1">
                <a:solidFill>
                  <a:srgbClr val="D1D5DB"/>
                </a:solidFill>
                <a:effectLst/>
                <a:latin typeface="Söhne"/>
              </a:rPr>
              <a:t>delle</a:t>
            </a:r>
            <a:r>
              <a:rPr lang="en-GB" b="0" i="0" dirty="0">
                <a:solidFill>
                  <a:srgbClr val="D1D5DB"/>
                </a:solidFill>
                <a:effectLst/>
                <a:latin typeface="Söhne"/>
              </a:rPr>
              <a:t> best practice.</a:t>
            </a:r>
          </a:p>
          <a:p>
            <a:pPr algn="l">
              <a:buFont typeface="+mj-lt"/>
              <a:buAutoNum type="arabicPeriod"/>
            </a:pPr>
            <a:endParaRPr lang="en-GB" b="0" i="0" dirty="0">
              <a:solidFill>
                <a:srgbClr val="D1D5DB"/>
              </a:solidFill>
              <a:effectLst/>
              <a:latin typeface="Söhne"/>
            </a:endParaRPr>
          </a:p>
          <a:p>
            <a:pPr algn="l"/>
            <a:r>
              <a:rPr lang="en-GB" b="0" i="0" dirty="0">
                <a:solidFill>
                  <a:srgbClr val="D1D5DB"/>
                </a:solidFill>
                <a:effectLst/>
                <a:latin typeface="Söhne"/>
              </a:rPr>
              <a:t>In </a:t>
            </a:r>
            <a:r>
              <a:rPr lang="en-GB" b="0" i="0" dirty="0" err="1">
                <a:solidFill>
                  <a:srgbClr val="D1D5DB"/>
                </a:solidFill>
                <a:effectLst/>
                <a:latin typeface="Söhne"/>
              </a:rPr>
              <a:t>sintesi</a:t>
            </a:r>
            <a:r>
              <a:rPr lang="en-GB" b="0" i="0" dirty="0">
                <a:solidFill>
                  <a:srgbClr val="D1D5DB"/>
                </a:solidFill>
                <a:effectLst/>
                <a:latin typeface="Söhne"/>
              </a:rPr>
              <a:t>, Helm </a:t>
            </a:r>
            <a:r>
              <a:rPr lang="en-GB" b="0" i="0" dirty="0" err="1">
                <a:solidFill>
                  <a:srgbClr val="D1D5DB"/>
                </a:solidFill>
                <a:effectLst/>
                <a:latin typeface="Söhne"/>
              </a:rPr>
              <a:t>è</a:t>
            </a:r>
            <a:r>
              <a:rPr lang="en-GB" b="0" i="0" dirty="0">
                <a:solidFill>
                  <a:srgbClr val="D1D5DB"/>
                </a:solidFill>
                <a:effectLst/>
                <a:latin typeface="Söhne"/>
              </a:rPr>
              <a:t> uno </a:t>
            </a:r>
            <a:r>
              <a:rPr lang="en-GB" b="0" i="0" dirty="0" err="1">
                <a:solidFill>
                  <a:srgbClr val="D1D5DB"/>
                </a:solidFill>
                <a:effectLst/>
                <a:latin typeface="Söhne"/>
              </a:rPr>
              <a:t>strumento</a:t>
            </a:r>
            <a:r>
              <a:rPr lang="en-GB" b="0" i="0" dirty="0">
                <a:solidFill>
                  <a:srgbClr val="D1D5DB"/>
                </a:solidFill>
                <a:effectLst/>
                <a:latin typeface="Söhne"/>
              </a:rPr>
              <a:t> </a:t>
            </a:r>
            <a:r>
              <a:rPr lang="en-GB" b="0" i="0" dirty="0" err="1">
                <a:solidFill>
                  <a:srgbClr val="D1D5DB"/>
                </a:solidFill>
                <a:effectLst/>
                <a:latin typeface="Söhne"/>
              </a:rPr>
              <a:t>potente</a:t>
            </a:r>
            <a:r>
              <a:rPr lang="en-GB" b="0" i="0" dirty="0">
                <a:solidFill>
                  <a:srgbClr val="D1D5DB"/>
                </a:solidFill>
                <a:effectLst/>
                <a:latin typeface="Söhne"/>
              </a:rPr>
              <a:t> per </a:t>
            </a:r>
            <a:r>
              <a:rPr lang="en-GB" b="0" i="0" dirty="0" err="1">
                <a:solidFill>
                  <a:srgbClr val="D1D5DB"/>
                </a:solidFill>
                <a:effectLst/>
                <a:latin typeface="Söhne"/>
              </a:rPr>
              <a:t>semplificare</a:t>
            </a:r>
            <a:r>
              <a:rPr lang="en-GB" b="0" i="0" dirty="0">
                <a:solidFill>
                  <a:srgbClr val="D1D5DB"/>
                </a:solidFill>
                <a:effectLst/>
                <a:latin typeface="Söhne"/>
              </a:rPr>
              <a:t> la </a:t>
            </a:r>
            <a:r>
              <a:rPr lang="en-GB" b="0" i="0" dirty="0" err="1">
                <a:solidFill>
                  <a:srgbClr val="D1D5DB"/>
                </a:solidFill>
                <a:effectLst/>
                <a:latin typeface="Söhne"/>
              </a:rPr>
              <a:t>gestione</a:t>
            </a:r>
            <a:r>
              <a:rPr lang="en-GB" b="0" i="0" dirty="0">
                <a:solidFill>
                  <a:srgbClr val="D1D5DB"/>
                </a:solidFill>
                <a:effectLst/>
                <a:latin typeface="Söhne"/>
              </a:rPr>
              <a:t> </a:t>
            </a:r>
            <a:r>
              <a:rPr lang="en-GB" b="0" i="0" dirty="0" err="1">
                <a:solidFill>
                  <a:srgbClr val="D1D5DB"/>
                </a:solidFill>
                <a:effectLst/>
                <a:latin typeface="Söhne"/>
              </a:rPr>
              <a:t>delle</a:t>
            </a:r>
            <a:r>
              <a:rPr lang="en-GB" b="0" i="0" dirty="0">
                <a:solidFill>
                  <a:srgbClr val="D1D5DB"/>
                </a:solidFill>
                <a:effectLst/>
                <a:latin typeface="Söhne"/>
              </a:rPr>
              <a:t> </a:t>
            </a:r>
            <a:r>
              <a:rPr lang="en-GB" b="0" i="0" dirty="0" err="1">
                <a:solidFill>
                  <a:srgbClr val="D1D5DB"/>
                </a:solidFill>
                <a:effectLst/>
                <a:latin typeface="Söhne"/>
              </a:rPr>
              <a:t>applicazioni</a:t>
            </a:r>
            <a:r>
              <a:rPr lang="en-GB" b="0" i="0" dirty="0">
                <a:solidFill>
                  <a:srgbClr val="D1D5DB"/>
                </a:solidFill>
                <a:effectLst/>
                <a:latin typeface="Söhne"/>
              </a:rPr>
              <a:t> </a:t>
            </a:r>
            <a:r>
              <a:rPr lang="en-GB" b="0" i="0" dirty="0" err="1">
                <a:solidFill>
                  <a:srgbClr val="D1D5DB"/>
                </a:solidFill>
                <a:effectLst/>
                <a:latin typeface="Söhne"/>
              </a:rPr>
              <a:t>su</a:t>
            </a:r>
            <a:r>
              <a:rPr lang="en-GB" b="0" i="0" dirty="0">
                <a:solidFill>
                  <a:srgbClr val="D1D5DB"/>
                </a:solidFill>
                <a:effectLst/>
                <a:latin typeface="Söhne"/>
              </a:rPr>
              <a:t> Kubernetes. </a:t>
            </a:r>
            <a:r>
              <a:rPr lang="en-GB" b="0" i="0" dirty="0" err="1">
                <a:solidFill>
                  <a:srgbClr val="D1D5DB"/>
                </a:solidFill>
                <a:effectLst/>
                <a:latin typeface="Söhne"/>
              </a:rPr>
              <a:t>Fornisce</a:t>
            </a:r>
            <a:r>
              <a:rPr lang="en-GB" b="0" i="0" dirty="0">
                <a:solidFill>
                  <a:srgbClr val="D1D5DB"/>
                </a:solidFill>
                <a:effectLst/>
                <a:latin typeface="Söhne"/>
              </a:rPr>
              <a:t> </a:t>
            </a:r>
            <a:r>
              <a:rPr lang="en-GB" b="0" i="0" dirty="0" err="1">
                <a:solidFill>
                  <a:srgbClr val="D1D5DB"/>
                </a:solidFill>
                <a:effectLst/>
                <a:latin typeface="Söhne"/>
              </a:rPr>
              <a:t>una</a:t>
            </a:r>
            <a:r>
              <a:rPr lang="en-GB" b="0" i="0" dirty="0">
                <a:solidFill>
                  <a:srgbClr val="D1D5DB"/>
                </a:solidFill>
                <a:effectLst/>
                <a:latin typeface="Söhne"/>
              </a:rPr>
              <a:t> </a:t>
            </a:r>
            <a:r>
              <a:rPr lang="en-GB" b="0" i="0" dirty="0" err="1">
                <a:solidFill>
                  <a:srgbClr val="D1D5DB"/>
                </a:solidFill>
                <a:effectLst/>
                <a:latin typeface="Söhne"/>
              </a:rPr>
              <a:t>modalità</a:t>
            </a:r>
            <a:r>
              <a:rPr lang="en-GB" b="0" i="0" dirty="0">
                <a:solidFill>
                  <a:srgbClr val="D1D5DB"/>
                </a:solidFill>
                <a:effectLst/>
                <a:latin typeface="Söhne"/>
              </a:rPr>
              <a:t> </a:t>
            </a:r>
            <a:r>
              <a:rPr lang="en-GB" b="0" i="0" dirty="0" err="1">
                <a:solidFill>
                  <a:srgbClr val="D1D5DB"/>
                </a:solidFill>
                <a:effectLst/>
                <a:latin typeface="Söhne"/>
              </a:rPr>
              <a:t>standardizzata</a:t>
            </a:r>
            <a:r>
              <a:rPr lang="en-GB" b="0" i="0" dirty="0">
                <a:solidFill>
                  <a:srgbClr val="D1D5DB"/>
                </a:solidFill>
                <a:effectLst/>
                <a:latin typeface="Söhne"/>
              </a:rPr>
              <a:t> per il packaging, la </a:t>
            </a:r>
            <a:r>
              <a:rPr lang="en-GB" b="0" i="0" dirty="0" err="1">
                <a:solidFill>
                  <a:srgbClr val="D1D5DB"/>
                </a:solidFill>
                <a:effectLst/>
                <a:latin typeface="Söhne"/>
              </a:rPr>
              <a:t>distribuzione</a:t>
            </a:r>
            <a:r>
              <a:rPr lang="en-GB" b="0" i="0" dirty="0">
                <a:solidFill>
                  <a:srgbClr val="D1D5DB"/>
                </a:solidFill>
                <a:effectLst/>
                <a:latin typeface="Söhne"/>
              </a:rPr>
              <a:t> e la </a:t>
            </a:r>
            <a:r>
              <a:rPr lang="en-GB" b="0" i="0" dirty="0" err="1">
                <a:solidFill>
                  <a:srgbClr val="D1D5DB"/>
                </a:solidFill>
                <a:effectLst/>
                <a:latin typeface="Söhne"/>
              </a:rPr>
              <a:t>configurazione</a:t>
            </a:r>
            <a:r>
              <a:rPr lang="en-GB" b="0" i="0" dirty="0">
                <a:solidFill>
                  <a:srgbClr val="D1D5DB"/>
                </a:solidFill>
                <a:effectLst/>
                <a:latin typeface="Söhne"/>
              </a:rPr>
              <a:t> </a:t>
            </a:r>
            <a:r>
              <a:rPr lang="en-GB" b="0" i="0" dirty="0" err="1">
                <a:solidFill>
                  <a:srgbClr val="D1D5DB"/>
                </a:solidFill>
                <a:effectLst/>
                <a:latin typeface="Söhne"/>
              </a:rPr>
              <a:t>delle</a:t>
            </a:r>
            <a:r>
              <a:rPr lang="en-GB" b="0" i="0" dirty="0">
                <a:solidFill>
                  <a:srgbClr val="D1D5DB"/>
                </a:solidFill>
                <a:effectLst/>
                <a:latin typeface="Söhne"/>
              </a:rPr>
              <a:t> </a:t>
            </a:r>
            <a:r>
              <a:rPr lang="en-GB" b="0" i="0" dirty="0" err="1">
                <a:solidFill>
                  <a:srgbClr val="D1D5DB"/>
                </a:solidFill>
                <a:effectLst/>
                <a:latin typeface="Söhne"/>
              </a:rPr>
              <a:t>applicazioni</a:t>
            </a:r>
            <a:r>
              <a:rPr lang="en-GB" b="0" i="0" dirty="0">
                <a:solidFill>
                  <a:srgbClr val="D1D5DB"/>
                </a:solidFill>
                <a:effectLst/>
                <a:latin typeface="Söhne"/>
              </a:rPr>
              <a:t>, </a:t>
            </a:r>
            <a:r>
              <a:rPr lang="en-GB" b="0" i="0" dirty="0" err="1">
                <a:solidFill>
                  <a:srgbClr val="D1D5DB"/>
                </a:solidFill>
                <a:effectLst/>
                <a:latin typeface="Söhne"/>
              </a:rPr>
              <a:t>migliorando</a:t>
            </a:r>
            <a:r>
              <a:rPr lang="en-GB" b="0" i="0" dirty="0">
                <a:solidFill>
                  <a:srgbClr val="D1D5DB"/>
                </a:solidFill>
                <a:effectLst/>
                <a:latin typeface="Söhne"/>
              </a:rPr>
              <a:t> </a:t>
            </a:r>
            <a:r>
              <a:rPr lang="en-GB" b="0" i="0" dirty="0" err="1">
                <a:solidFill>
                  <a:srgbClr val="D1D5DB"/>
                </a:solidFill>
                <a:effectLst/>
                <a:latin typeface="Söhne"/>
              </a:rPr>
              <a:t>l'efficienza</a:t>
            </a:r>
            <a:r>
              <a:rPr lang="en-GB" b="0" i="0" dirty="0">
                <a:solidFill>
                  <a:srgbClr val="D1D5DB"/>
                </a:solidFill>
                <a:effectLst/>
                <a:latin typeface="Söhne"/>
              </a:rPr>
              <a:t> e la </a:t>
            </a:r>
            <a:r>
              <a:rPr lang="en-GB" b="0" i="0" dirty="0" err="1">
                <a:solidFill>
                  <a:srgbClr val="D1D5DB"/>
                </a:solidFill>
                <a:effectLst/>
                <a:latin typeface="Söhne"/>
              </a:rPr>
              <a:t>scalabilità</a:t>
            </a:r>
            <a:r>
              <a:rPr lang="en-GB" b="0" i="0" dirty="0">
                <a:solidFill>
                  <a:srgbClr val="D1D5DB"/>
                </a:solidFill>
                <a:effectLst/>
                <a:latin typeface="Söhne"/>
              </a:rPr>
              <a:t> </a:t>
            </a:r>
            <a:r>
              <a:rPr lang="en-GB" b="0" i="0" dirty="0" err="1">
                <a:solidFill>
                  <a:srgbClr val="D1D5DB"/>
                </a:solidFill>
                <a:effectLst/>
                <a:latin typeface="Söhne"/>
              </a:rPr>
              <a:t>nell'ambito</a:t>
            </a:r>
            <a:r>
              <a:rPr lang="en-GB" b="0" i="0" dirty="0">
                <a:solidFill>
                  <a:srgbClr val="D1D5DB"/>
                </a:solidFill>
                <a:effectLst/>
                <a:latin typeface="Söhne"/>
              </a:rPr>
              <a:t> </a:t>
            </a:r>
            <a:r>
              <a:rPr lang="en-GB" b="0" i="0" dirty="0" err="1">
                <a:solidFill>
                  <a:srgbClr val="D1D5DB"/>
                </a:solidFill>
                <a:effectLst/>
                <a:latin typeface="Söhne"/>
              </a:rPr>
              <a:t>delle</a:t>
            </a:r>
            <a:r>
              <a:rPr lang="en-GB" b="0" i="0" dirty="0">
                <a:solidFill>
                  <a:srgbClr val="D1D5DB"/>
                </a:solidFill>
                <a:effectLst/>
                <a:latin typeface="Söhne"/>
              </a:rPr>
              <a:t> </a:t>
            </a:r>
            <a:r>
              <a:rPr lang="en-GB" b="0" i="0" dirty="0" err="1">
                <a:solidFill>
                  <a:srgbClr val="D1D5DB"/>
                </a:solidFill>
                <a:effectLst/>
                <a:latin typeface="Söhne"/>
              </a:rPr>
              <a:t>infrastrutture</a:t>
            </a:r>
            <a:r>
              <a:rPr lang="en-GB" b="0" i="0" dirty="0">
                <a:solidFill>
                  <a:srgbClr val="D1D5DB"/>
                </a:solidFill>
                <a:effectLst/>
                <a:latin typeface="Söhne"/>
              </a:rPr>
              <a:t> </a:t>
            </a:r>
            <a:r>
              <a:rPr lang="en-GB" b="0" i="0" dirty="0" err="1">
                <a:solidFill>
                  <a:srgbClr val="D1D5DB"/>
                </a:solidFill>
                <a:effectLst/>
                <a:latin typeface="Söhne"/>
              </a:rPr>
              <a:t>basate</a:t>
            </a:r>
            <a:r>
              <a:rPr lang="en-GB" b="0" i="0" dirty="0">
                <a:solidFill>
                  <a:srgbClr val="D1D5DB"/>
                </a:solidFill>
                <a:effectLst/>
                <a:latin typeface="Söhne"/>
              </a:rPr>
              <a:t> </a:t>
            </a:r>
            <a:r>
              <a:rPr lang="en-GB" b="0" i="0" dirty="0" err="1">
                <a:solidFill>
                  <a:srgbClr val="D1D5DB"/>
                </a:solidFill>
                <a:effectLst/>
                <a:latin typeface="Söhne"/>
              </a:rPr>
              <a:t>su</a:t>
            </a:r>
            <a:r>
              <a:rPr lang="en-GB" b="0" i="0" dirty="0">
                <a:solidFill>
                  <a:srgbClr val="D1D5DB"/>
                </a:solidFill>
                <a:effectLst/>
                <a:latin typeface="Söhne"/>
              </a:rPr>
              <a:t> container.</a:t>
            </a:r>
          </a:p>
        </p:txBody>
      </p:sp>
    </p:spTree>
    <p:extLst>
      <p:ext uri="{BB962C8B-B14F-4D97-AF65-F5344CB8AC3E}">
        <p14:creationId xmlns:p14="http://schemas.microsoft.com/office/powerpoint/2010/main" val="41964323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GB" b="0" i="0" dirty="0" err="1">
                <a:solidFill>
                  <a:srgbClr val="D1D5DB"/>
                </a:solidFill>
                <a:effectLst/>
                <a:latin typeface="Söhne"/>
              </a:rPr>
              <a:t>Gestione</a:t>
            </a:r>
            <a:r>
              <a:rPr lang="en-GB" b="0" i="0" dirty="0">
                <a:solidFill>
                  <a:srgbClr val="D1D5DB"/>
                </a:solidFill>
                <a:effectLst/>
                <a:latin typeface="Söhne"/>
              </a:rPr>
              <a:t> </a:t>
            </a:r>
            <a:r>
              <a:rPr lang="en-GB" b="0" i="0" dirty="0" err="1">
                <a:solidFill>
                  <a:srgbClr val="D1D5DB"/>
                </a:solidFill>
                <a:effectLst/>
                <a:latin typeface="Söhne"/>
              </a:rPr>
              <a:t>dei</a:t>
            </a:r>
            <a:r>
              <a:rPr lang="en-GB" b="0" i="0" dirty="0">
                <a:solidFill>
                  <a:srgbClr val="D1D5DB"/>
                </a:solidFill>
                <a:effectLst/>
                <a:latin typeface="Söhne"/>
              </a:rPr>
              <a:t> </a:t>
            </a:r>
            <a:r>
              <a:rPr lang="en-GB" b="0" i="0" dirty="0" err="1">
                <a:solidFill>
                  <a:srgbClr val="D1D5DB"/>
                </a:solidFill>
                <a:effectLst/>
                <a:latin typeface="Söhne"/>
              </a:rPr>
              <a:t>pacchetti</a:t>
            </a:r>
            <a:r>
              <a:rPr lang="en-GB" b="0" i="0" dirty="0">
                <a:solidFill>
                  <a:srgbClr val="D1D5DB"/>
                </a:solidFill>
                <a:effectLst/>
                <a:latin typeface="Söhne"/>
              </a:rPr>
              <a:t>: Helm </a:t>
            </a:r>
            <a:r>
              <a:rPr lang="en-GB" b="0" i="0" dirty="0" err="1">
                <a:solidFill>
                  <a:srgbClr val="D1D5DB"/>
                </a:solidFill>
                <a:effectLst/>
                <a:latin typeface="Söhne"/>
              </a:rPr>
              <a:t>consente</a:t>
            </a:r>
            <a:r>
              <a:rPr lang="en-GB" b="0" i="0" dirty="0">
                <a:solidFill>
                  <a:srgbClr val="D1D5DB"/>
                </a:solidFill>
                <a:effectLst/>
                <a:latin typeface="Söhne"/>
              </a:rPr>
              <a:t> di </a:t>
            </a:r>
            <a:r>
              <a:rPr lang="en-GB" b="0" i="0" dirty="0" err="1">
                <a:solidFill>
                  <a:srgbClr val="D1D5DB"/>
                </a:solidFill>
                <a:effectLst/>
                <a:latin typeface="Söhne"/>
              </a:rPr>
              <a:t>creare</a:t>
            </a:r>
            <a:r>
              <a:rPr lang="en-GB" b="0" i="0" dirty="0">
                <a:solidFill>
                  <a:srgbClr val="D1D5DB"/>
                </a:solidFill>
                <a:effectLst/>
                <a:latin typeface="Söhne"/>
              </a:rPr>
              <a:t>, </a:t>
            </a:r>
            <a:r>
              <a:rPr lang="en-GB" b="0" i="0" dirty="0" err="1">
                <a:solidFill>
                  <a:srgbClr val="D1D5DB"/>
                </a:solidFill>
                <a:effectLst/>
                <a:latin typeface="Söhne"/>
              </a:rPr>
              <a:t>distribuire</a:t>
            </a:r>
            <a:r>
              <a:rPr lang="en-GB" b="0" i="0" dirty="0">
                <a:solidFill>
                  <a:srgbClr val="D1D5DB"/>
                </a:solidFill>
                <a:effectLst/>
                <a:latin typeface="Söhne"/>
              </a:rPr>
              <a:t> e </a:t>
            </a:r>
            <a:r>
              <a:rPr lang="en-GB" b="0" i="0" dirty="0" err="1">
                <a:solidFill>
                  <a:srgbClr val="D1D5DB"/>
                </a:solidFill>
                <a:effectLst/>
                <a:latin typeface="Söhne"/>
              </a:rPr>
              <a:t>gestire</a:t>
            </a:r>
            <a:r>
              <a:rPr lang="en-GB" b="0" i="0" dirty="0">
                <a:solidFill>
                  <a:srgbClr val="D1D5DB"/>
                </a:solidFill>
                <a:effectLst/>
                <a:latin typeface="Söhne"/>
              </a:rPr>
              <a:t> </a:t>
            </a:r>
            <a:r>
              <a:rPr lang="en-GB" b="0" i="0" dirty="0" err="1">
                <a:solidFill>
                  <a:srgbClr val="D1D5DB"/>
                </a:solidFill>
                <a:effectLst/>
                <a:latin typeface="Söhne"/>
              </a:rPr>
              <a:t>pacchetti</a:t>
            </a:r>
            <a:r>
              <a:rPr lang="en-GB" b="0" i="0" dirty="0">
                <a:solidFill>
                  <a:srgbClr val="D1D5DB"/>
                </a:solidFill>
                <a:effectLst/>
                <a:latin typeface="Söhne"/>
              </a:rPr>
              <a:t> di </a:t>
            </a:r>
            <a:r>
              <a:rPr lang="en-GB" b="0" i="0" dirty="0" err="1">
                <a:solidFill>
                  <a:srgbClr val="D1D5DB"/>
                </a:solidFill>
                <a:effectLst/>
                <a:latin typeface="Söhne"/>
              </a:rPr>
              <a:t>applicazioni</a:t>
            </a:r>
            <a:r>
              <a:rPr lang="en-GB" b="0" i="0" dirty="0">
                <a:solidFill>
                  <a:srgbClr val="D1D5DB"/>
                </a:solidFill>
                <a:effectLst/>
                <a:latin typeface="Söhne"/>
              </a:rPr>
              <a:t> </a:t>
            </a:r>
            <a:r>
              <a:rPr lang="en-GB" b="0" i="0" dirty="0" err="1">
                <a:solidFill>
                  <a:srgbClr val="D1D5DB"/>
                </a:solidFill>
                <a:effectLst/>
                <a:latin typeface="Söhne"/>
              </a:rPr>
              <a:t>chiamati</a:t>
            </a:r>
            <a:r>
              <a:rPr lang="en-GB" b="0" i="0" dirty="0">
                <a:solidFill>
                  <a:srgbClr val="D1D5DB"/>
                </a:solidFill>
                <a:effectLst/>
                <a:latin typeface="Söhne"/>
              </a:rPr>
              <a:t> "chart". Un chart </a:t>
            </a:r>
            <a:r>
              <a:rPr lang="en-GB" b="0" i="0" dirty="0" err="1">
                <a:solidFill>
                  <a:srgbClr val="D1D5DB"/>
                </a:solidFill>
                <a:effectLst/>
                <a:latin typeface="Söhne"/>
              </a:rPr>
              <a:t>è</a:t>
            </a:r>
            <a:r>
              <a:rPr lang="en-GB" b="0" i="0" dirty="0">
                <a:solidFill>
                  <a:srgbClr val="D1D5DB"/>
                </a:solidFill>
                <a:effectLst/>
                <a:latin typeface="Söhne"/>
              </a:rPr>
              <a:t> un bundle </a:t>
            </a:r>
            <a:r>
              <a:rPr lang="en-GB" b="0" i="0" dirty="0" err="1">
                <a:solidFill>
                  <a:srgbClr val="D1D5DB"/>
                </a:solidFill>
                <a:effectLst/>
                <a:latin typeface="Söhne"/>
              </a:rPr>
              <a:t>che</a:t>
            </a:r>
            <a:r>
              <a:rPr lang="en-GB" b="0" i="0" dirty="0">
                <a:solidFill>
                  <a:srgbClr val="D1D5DB"/>
                </a:solidFill>
                <a:effectLst/>
                <a:latin typeface="Söhne"/>
              </a:rPr>
              <a:t> </a:t>
            </a:r>
            <a:r>
              <a:rPr lang="en-GB" b="0" i="0" dirty="0" err="1">
                <a:solidFill>
                  <a:srgbClr val="D1D5DB"/>
                </a:solidFill>
                <a:effectLst/>
                <a:latin typeface="Söhne"/>
              </a:rPr>
              <a:t>contiene</a:t>
            </a:r>
            <a:r>
              <a:rPr lang="en-GB" b="0" i="0" dirty="0">
                <a:solidFill>
                  <a:srgbClr val="D1D5DB"/>
                </a:solidFill>
                <a:effectLst/>
                <a:latin typeface="Söhne"/>
              </a:rPr>
              <a:t> tutti </a:t>
            </a:r>
            <a:r>
              <a:rPr lang="en-GB" b="0" i="0" dirty="0" err="1">
                <a:solidFill>
                  <a:srgbClr val="D1D5DB"/>
                </a:solidFill>
                <a:effectLst/>
                <a:latin typeface="Söhne"/>
              </a:rPr>
              <a:t>i</a:t>
            </a:r>
            <a:r>
              <a:rPr lang="en-GB" b="0" i="0" dirty="0">
                <a:solidFill>
                  <a:srgbClr val="D1D5DB"/>
                </a:solidFill>
                <a:effectLst/>
                <a:latin typeface="Söhne"/>
              </a:rPr>
              <a:t> file e le </a:t>
            </a:r>
            <a:r>
              <a:rPr lang="en-GB" b="0" i="0" dirty="0" err="1">
                <a:solidFill>
                  <a:srgbClr val="D1D5DB"/>
                </a:solidFill>
                <a:effectLst/>
                <a:latin typeface="Söhne"/>
              </a:rPr>
              <a:t>risorse</a:t>
            </a:r>
            <a:r>
              <a:rPr lang="en-GB" b="0" i="0" dirty="0">
                <a:solidFill>
                  <a:srgbClr val="D1D5DB"/>
                </a:solidFill>
                <a:effectLst/>
                <a:latin typeface="Söhne"/>
              </a:rPr>
              <a:t> </a:t>
            </a:r>
            <a:r>
              <a:rPr lang="en-GB" b="0" i="0" dirty="0" err="1">
                <a:solidFill>
                  <a:srgbClr val="D1D5DB"/>
                </a:solidFill>
                <a:effectLst/>
                <a:latin typeface="Söhne"/>
              </a:rPr>
              <a:t>necessarie</a:t>
            </a:r>
            <a:r>
              <a:rPr lang="en-GB" b="0" i="0" dirty="0">
                <a:solidFill>
                  <a:srgbClr val="D1D5DB"/>
                </a:solidFill>
                <a:effectLst/>
                <a:latin typeface="Söhne"/>
              </a:rPr>
              <a:t> per </a:t>
            </a:r>
            <a:r>
              <a:rPr lang="en-GB" b="0" i="0" dirty="0" err="1">
                <a:solidFill>
                  <a:srgbClr val="D1D5DB"/>
                </a:solidFill>
                <a:effectLst/>
                <a:latin typeface="Söhne"/>
              </a:rPr>
              <a:t>distribuire</a:t>
            </a:r>
            <a:r>
              <a:rPr lang="en-GB" b="0" i="0" dirty="0">
                <a:solidFill>
                  <a:srgbClr val="D1D5DB"/>
                </a:solidFill>
                <a:effectLst/>
                <a:latin typeface="Söhne"/>
              </a:rPr>
              <a:t> </a:t>
            </a:r>
            <a:r>
              <a:rPr lang="en-GB" b="0" i="0" dirty="0" err="1">
                <a:solidFill>
                  <a:srgbClr val="D1D5DB"/>
                </a:solidFill>
                <a:effectLst/>
                <a:latin typeface="Söhne"/>
              </a:rPr>
              <a:t>un'applicazione</a:t>
            </a:r>
            <a:r>
              <a:rPr lang="en-GB" b="0" i="0" dirty="0">
                <a:solidFill>
                  <a:srgbClr val="D1D5DB"/>
                </a:solidFill>
                <a:effectLst/>
                <a:latin typeface="Söhne"/>
              </a:rPr>
              <a:t> </a:t>
            </a:r>
            <a:r>
              <a:rPr lang="en-GB" b="0" i="0" dirty="0" err="1">
                <a:solidFill>
                  <a:srgbClr val="D1D5DB"/>
                </a:solidFill>
                <a:effectLst/>
                <a:latin typeface="Söhne"/>
              </a:rPr>
              <a:t>su</a:t>
            </a:r>
            <a:r>
              <a:rPr lang="en-GB" b="0" i="0" dirty="0">
                <a:solidFill>
                  <a:srgbClr val="D1D5DB"/>
                </a:solidFill>
                <a:effectLst/>
                <a:latin typeface="Söhne"/>
              </a:rPr>
              <a:t> Kubernetes.</a:t>
            </a:r>
          </a:p>
          <a:p>
            <a:pPr algn="l">
              <a:buFont typeface="+mj-lt"/>
              <a:buAutoNum type="arabicPeriod"/>
            </a:pPr>
            <a:endParaRPr lang="en-GB" b="0" i="0" dirty="0">
              <a:solidFill>
                <a:srgbClr val="D1D5DB"/>
              </a:solidFill>
              <a:effectLst/>
              <a:latin typeface="Söhne"/>
            </a:endParaRPr>
          </a:p>
          <a:p>
            <a:pPr algn="l">
              <a:buFont typeface="+mj-lt"/>
              <a:buAutoNum type="arabicPeriod"/>
            </a:pPr>
            <a:r>
              <a:rPr lang="en-GB" b="0" i="0" dirty="0" err="1">
                <a:solidFill>
                  <a:srgbClr val="D1D5DB"/>
                </a:solidFill>
                <a:effectLst/>
                <a:latin typeface="Söhne"/>
              </a:rPr>
              <a:t>Configurazione</a:t>
            </a:r>
            <a:r>
              <a:rPr lang="en-GB" b="0" i="0" dirty="0">
                <a:solidFill>
                  <a:srgbClr val="D1D5DB"/>
                </a:solidFill>
                <a:effectLst/>
                <a:latin typeface="Söhne"/>
              </a:rPr>
              <a:t> </a:t>
            </a:r>
            <a:r>
              <a:rPr lang="en-GB" b="0" i="0" dirty="0" err="1">
                <a:solidFill>
                  <a:srgbClr val="D1D5DB"/>
                </a:solidFill>
                <a:effectLst/>
                <a:latin typeface="Söhne"/>
              </a:rPr>
              <a:t>parametrica</a:t>
            </a:r>
            <a:r>
              <a:rPr lang="en-GB" b="0" i="0" dirty="0">
                <a:solidFill>
                  <a:srgbClr val="D1D5DB"/>
                </a:solidFill>
                <a:effectLst/>
                <a:latin typeface="Söhne"/>
              </a:rPr>
              <a:t>: Helm </a:t>
            </a:r>
            <a:r>
              <a:rPr lang="en-GB" b="0" i="0" dirty="0" err="1">
                <a:solidFill>
                  <a:srgbClr val="D1D5DB"/>
                </a:solidFill>
                <a:effectLst/>
                <a:latin typeface="Söhne"/>
              </a:rPr>
              <a:t>permette</a:t>
            </a:r>
            <a:r>
              <a:rPr lang="en-GB" b="0" i="0" dirty="0">
                <a:solidFill>
                  <a:srgbClr val="D1D5DB"/>
                </a:solidFill>
                <a:effectLst/>
                <a:latin typeface="Söhne"/>
              </a:rPr>
              <a:t> di </a:t>
            </a:r>
            <a:r>
              <a:rPr lang="en-GB" b="0" i="0" dirty="0" err="1">
                <a:solidFill>
                  <a:srgbClr val="D1D5DB"/>
                </a:solidFill>
                <a:effectLst/>
                <a:latin typeface="Söhne"/>
              </a:rPr>
              <a:t>personalizzare</a:t>
            </a:r>
            <a:r>
              <a:rPr lang="en-GB" b="0" i="0" dirty="0">
                <a:solidFill>
                  <a:srgbClr val="D1D5DB"/>
                </a:solidFill>
                <a:effectLst/>
                <a:latin typeface="Söhne"/>
              </a:rPr>
              <a:t> la </a:t>
            </a:r>
            <a:r>
              <a:rPr lang="en-GB" b="0" i="0" dirty="0" err="1">
                <a:solidFill>
                  <a:srgbClr val="D1D5DB"/>
                </a:solidFill>
                <a:effectLst/>
                <a:latin typeface="Söhne"/>
              </a:rPr>
              <a:t>configurazione</a:t>
            </a:r>
            <a:r>
              <a:rPr lang="en-GB" b="0" i="0" dirty="0">
                <a:solidFill>
                  <a:srgbClr val="D1D5DB"/>
                </a:solidFill>
                <a:effectLst/>
                <a:latin typeface="Söhne"/>
              </a:rPr>
              <a:t> </a:t>
            </a:r>
            <a:r>
              <a:rPr lang="en-GB" b="0" i="0" dirty="0" err="1">
                <a:solidFill>
                  <a:srgbClr val="D1D5DB"/>
                </a:solidFill>
                <a:effectLst/>
                <a:latin typeface="Söhne"/>
              </a:rPr>
              <a:t>delle</a:t>
            </a:r>
            <a:r>
              <a:rPr lang="en-GB" b="0" i="0" dirty="0">
                <a:solidFill>
                  <a:srgbClr val="D1D5DB"/>
                </a:solidFill>
                <a:effectLst/>
                <a:latin typeface="Söhne"/>
              </a:rPr>
              <a:t> </a:t>
            </a:r>
            <a:r>
              <a:rPr lang="en-GB" b="0" i="0" dirty="0" err="1">
                <a:solidFill>
                  <a:srgbClr val="D1D5DB"/>
                </a:solidFill>
                <a:effectLst/>
                <a:latin typeface="Söhne"/>
              </a:rPr>
              <a:t>applicazioni</a:t>
            </a:r>
            <a:r>
              <a:rPr lang="en-GB" b="0" i="0" dirty="0">
                <a:solidFill>
                  <a:srgbClr val="D1D5DB"/>
                </a:solidFill>
                <a:effectLst/>
                <a:latin typeface="Söhne"/>
              </a:rPr>
              <a:t> </a:t>
            </a:r>
            <a:r>
              <a:rPr lang="en-GB" b="0" i="0" dirty="0" err="1">
                <a:solidFill>
                  <a:srgbClr val="D1D5DB"/>
                </a:solidFill>
                <a:effectLst/>
                <a:latin typeface="Söhne"/>
              </a:rPr>
              <a:t>utilizzando</a:t>
            </a:r>
            <a:r>
              <a:rPr lang="en-GB" b="0" i="0" dirty="0">
                <a:solidFill>
                  <a:srgbClr val="D1D5DB"/>
                </a:solidFill>
                <a:effectLst/>
                <a:latin typeface="Söhne"/>
              </a:rPr>
              <a:t> </a:t>
            </a:r>
            <a:r>
              <a:rPr lang="en-GB" b="0" i="0" dirty="0" err="1">
                <a:solidFill>
                  <a:srgbClr val="D1D5DB"/>
                </a:solidFill>
                <a:effectLst/>
                <a:latin typeface="Söhne"/>
              </a:rPr>
              <a:t>i</a:t>
            </a:r>
            <a:r>
              <a:rPr lang="en-GB" b="0" i="0" dirty="0">
                <a:solidFill>
                  <a:srgbClr val="D1D5DB"/>
                </a:solidFill>
                <a:effectLst/>
                <a:latin typeface="Söhne"/>
              </a:rPr>
              <a:t> </a:t>
            </a:r>
            <a:r>
              <a:rPr lang="en-GB" b="0" i="0" dirty="0" err="1">
                <a:solidFill>
                  <a:srgbClr val="D1D5DB"/>
                </a:solidFill>
                <a:effectLst/>
                <a:latin typeface="Söhne"/>
              </a:rPr>
              <a:t>valori</a:t>
            </a:r>
            <a:r>
              <a:rPr lang="en-GB" b="0" i="0" dirty="0">
                <a:solidFill>
                  <a:srgbClr val="D1D5DB"/>
                </a:solidFill>
                <a:effectLst/>
                <a:latin typeface="Söhne"/>
              </a:rPr>
              <a:t> </a:t>
            </a:r>
            <a:r>
              <a:rPr lang="en-GB" b="0" i="0" dirty="0" err="1">
                <a:solidFill>
                  <a:srgbClr val="D1D5DB"/>
                </a:solidFill>
                <a:effectLst/>
                <a:latin typeface="Söhne"/>
              </a:rPr>
              <a:t>dei</a:t>
            </a:r>
            <a:r>
              <a:rPr lang="en-GB" b="0" i="0" dirty="0">
                <a:solidFill>
                  <a:srgbClr val="D1D5DB"/>
                </a:solidFill>
                <a:effectLst/>
                <a:latin typeface="Söhne"/>
              </a:rPr>
              <a:t> </a:t>
            </a:r>
            <a:r>
              <a:rPr lang="en-GB" b="0" i="0" dirty="0" err="1">
                <a:solidFill>
                  <a:srgbClr val="D1D5DB"/>
                </a:solidFill>
                <a:effectLst/>
                <a:latin typeface="Söhne"/>
              </a:rPr>
              <a:t>parametri</a:t>
            </a:r>
            <a:r>
              <a:rPr lang="en-GB" b="0" i="0" dirty="0">
                <a:solidFill>
                  <a:srgbClr val="D1D5DB"/>
                </a:solidFill>
                <a:effectLst/>
                <a:latin typeface="Söhne"/>
              </a:rPr>
              <a:t>. I </a:t>
            </a:r>
            <a:r>
              <a:rPr lang="en-GB" b="0" i="0" dirty="0" err="1">
                <a:solidFill>
                  <a:srgbClr val="D1D5DB"/>
                </a:solidFill>
                <a:effectLst/>
                <a:latin typeface="Söhne"/>
              </a:rPr>
              <a:t>parametri</a:t>
            </a:r>
            <a:r>
              <a:rPr lang="en-GB" b="0" i="0" dirty="0">
                <a:solidFill>
                  <a:srgbClr val="D1D5DB"/>
                </a:solidFill>
                <a:effectLst/>
                <a:latin typeface="Söhne"/>
              </a:rPr>
              <a:t> </a:t>
            </a:r>
            <a:r>
              <a:rPr lang="en-GB" b="0" i="0" dirty="0" err="1">
                <a:solidFill>
                  <a:srgbClr val="D1D5DB"/>
                </a:solidFill>
                <a:effectLst/>
                <a:latin typeface="Söhne"/>
              </a:rPr>
              <a:t>possono</a:t>
            </a:r>
            <a:r>
              <a:rPr lang="en-GB" b="0" i="0" dirty="0">
                <a:solidFill>
                  <a:srgbClr val="D1D5DB"/>
                </a:solidFill>
                <a:effectLst/>
                <a:latin typeface="Söhne"/>
              </a:rPr>
              <a:t> </a:t>
            </a:r>
            <a:r>
              <a:rPr lang="en-GB" b="0" i="0" dirty="0" err="1">
                <a:solidFill>
                  <a:srgbClr val="D1D5DB"/>
                </a:solidFill>
                <a:effectLst/>
                <a:latin typeface="Söhne"/>
              </a:rPr>
              <a:t>essere</a:t>
            </a:r>
            <a:r>
              <a:rPr lang="en-GB" b="0" i="0" dirty="0">
                <a:solidFill>
                  <a:srgbClr val="D1D5DB"/>
                </a:solidFill>
                <a:effectLst/>
                <a:latin typeface="Söhne"/>
              </a:rPr>
              <a:t> </a:t>
            </a:r>
            <a:r>
              <a:rPr lang="en-GB" b="0" i="0" dirty="0" err="1">
                <a:solidFill>
                  <a:srgbClr val="D1D5DB"/>
                </a:solidFill>
                <a:effectLst/>
                <a:latin typeface="Söhne"/>
              </a:rPr>
              <a:t>facilmente</a:t>
            </a:r>
            <a:r>
              <a:rPr lang="en-GB" b="0" i="0" dirty="0">
                <a:solidFill>
                  <a:srgbClr val="D1D5DB"/>
                </a:solidFill>
                <a:effectLst/>
                <a:latin typeface="Söhne"/>
              </a:rPr>
              <a:t> </a:t>
            </a:r>
            <a:r>
              <a:rPr lang="en-GB" b="0" i="0" dirty="0" err="1">
                <a:solidFill>
                  <a:srgbClr val="D1D5DB"/>
                </a:solidFill>
                <a:effectLst/>
                <a:latin typeface="Söhne"/>
              </a:rPr>
              <a:t>specificati</a:t>
            </a:r>
            <a:r>
              <a:rPr lang="en-GB" b="0" i="0" dirty="0">
                <a:solidFill>
                  <a:srgbClr val="D1D5DB"/>
                </a:solidFill>
                <a:effectLst/>
                <a:latin typeface="Söhne"/>
              </a:rPr>
              <a:t> </a:t>
            </a:r>
            <a:r>
              <a:rPr lang="en-GB" b="0" i="0" dirty="0" err="1">
                <a:solidFill>
                  <a:srgbClr val="D1D5DB"/>
                </a:solidFill>
                <a:effectLst/>
                <a:latin typeface="Söhne"/>
              </a:rPr>
              <a:t>durante</a:t>
            </a:r>
            <a:r>
              <a:rPr lang="en-GB" b="0" i="0" dirty="0">
                <a:solidFill>
                  <a:srgbClr val="D1D5DB"/>
                </a:solidFill>
                <a:effectLst/>
                <a:latin typeface="Söhne"/>
              </a:rPr>
              <a:t> </a:t>
            </a:r>
            <a:r>
              <a:rPr lang="en-GB" b="0" i="0" dirty="0" err="1">
                <a:solidFill>
                  <a:srgbClr val="D1D5DB"/>
                </a:solidFill>
                <a:effectLst/>
                <a:latin typeface="Söhne"/>
              </a:rPr>
              <a:t>l'installazione</a:t>
            </a:r>
            <a:r>
              <a:rPr lang="en-GB" b="0" i="0" dirty="0">
                <a:solidFill>
                  <a:srgbClr val="D1D5DB"/>
                </a:solidFill>
                <a:effectLst/>
                <a:latin typeface="Söhne"/>
              </a:rPr>
              <a:t> o </a:t>
            </a:r>
            <a:r>
              <a:rPr lang="en-GB" b="0" i="0" dirty="0" err="1">
                <a:solidFill>
                  <a:srgbClr val="D1D5DB"/>
                </a:solidFill>
                <a:effectLst/>
                <a:latin typeface="Söhne"/>
              </a:rPr>
              <a:t>l'aggiornamento</a:t>
            </a:r>
            <a:r>
              <a:rPr lang="en-GB" b="0" i="0" dirty="0">
                <a:solidFill>
                  <a:srgbClr val="D1D5DB"/>
                </a:solidFill>
                <a:effectLst/>
                <a:latin typeface="Söhne"/>
              </a:rPr>
              <a:t> di un chart, </a:t>
            </a:r>
            <a:r>
              <a:rPr lang="en-GB" b="0" i="0" dirty="0" err="1">
                <a:solidFill>
                  <a:srgbClr val="D1D5DB"/>
                </a:solidFill>
                <a:effectLst/>
                <a:latin typeface="Söhne"/>
              </a:rPr>
              <a:t>consentendo</a:t>
            </a:r>
            <a:r>
              <a:rPr lang="en-GB" b="0" i="0" dirty="0">
                <a:solidFill>
                  <a:srgbClr val="D1D5DB"/>
                </a:solidFill>
                <a:effectLst/>
                <a:latin typeface="Söhne"/>
              </a:rPr>
              <a:t> </a:t>
            </a:r>
            <a:r>
              <a:rPr lang="en-GB" b="0" i="0" dirty="0" err="1">
                <a:solidFill>
                  <a:srgbClr val="D1D5DB"/>
                </a:solidFill>
                <a:effectLst/>
                <a:latin typeface="Söhne"/>
              </a:rPr>
              <a:t>una</a:t>
            </a:r>
            <a:r>
              <a:rPr lang="en-GB" b="0" i="0" dirty="0">
                <a:solidFill>
                  <a:srgbClr val="D1D5DB"/>
                </a:solidFill>
                <a:effectLst/>
                <a:latin typeface="Söhne"/>
              </a:rPr>
              <a:t> </a:t>
            </a:r>
            <a:r>
              <a:rPr lang="en-GB" b="0" i="0" dirty="0" err="1">
                <a:solidFill>
                  <a:srgbClr val="D1D5DB"/>
                </a:solidFill>
                <a:effectLst/>
                <a:latin typeface="Söhne"/>
              </a:rPr>
              <a:t>maggiore</a:t>
            </a:r>
            <a:r>
              <a:rPr lang="en-GB" b="0" i="0" dirty="0">
                <a:solidFill>
                  <a:srgbClr val="D1D5DB"/>
                </a:solidFill>
                <a:effectLst/>
                <a:latin typeface="Söhne"/>
              </a:rPr>
              <a:t> </a:t>
            </a:r>
            <a:r>
              <a:rPr lang="en-GB" b="0" i="0" dirty="0" err="1">
                <a:solidFill>
                  <a:srgbClr val="D1D5DB"/>
                </a:solidFill>
                <a:effectLst/>
                <a:latin typeface="Söhne"/>
              </a:rPr>
              <a:t>flessibilità</a:t>
            </a:r>
            <a:r>
              <a:rPr lang="en-GB" b="0" i="0" dirty="0">
                <a:solidFill>
                  <a:srgbClr val="D1D5DB"/>
                </a:solidFill>
                <a:effectLst/>
                <a:latin typeface="Söhne"/>
              </a:rPr>
              <a:t> </a:t>
            </a:r>
            <a:r>
              <a:rPr lang="en-GB" b="0" i="0" dirty="0" err="1">
                <a:solidFill>
                  <a:srgbClr val="D1D5DB"/>
                </a:solidFill>
                <a:effectLst/>
                <a:latin typeface="Söhne"/>
              </a:rPr>
              <a:t>nella</a:t>
            </a:r>
            <a:r>
              <a:rPr lang="en-GB" b="0" i="0" dirty="0">
                <a:solidFill>
                  <a:srgbClr val="D1D5DB"/>
                </a:solidFill>
                <a:effectLst/>
                <a:latin typeface="Söhne"/>
              </a:rPr>
              <a:t> </a:t>
            </a:r>
            <a:r>
              <a:rPr lang="en-GB" b="0" i="0" dirty="0" err="1">
                <a:solidFill>
                  <a:srgbClr val="D1D5DB"/>
                </a:solidFill>
                <a:effectLst/>
                <a:latin typeface="Söhne"/>
              </a:rPr>
              <a:t>gestione</a:t>
            </a:r>
            <a:r>
              <a:rPr lang="en-GB" b="0" i="0" dirty="0">
                <a:solidFill>
                  <a:srgbClr val="D1D5DB"/>
                </a:solidFill>
                <a:effectLst/>
                <a:latin typeface="Söhne"/>
              </a:rPr>
              <a:t> </a:t>
            </a:r>
            <a:r>
              <a:rPr lang="en-GB" b="0" i="0" dirty="0" err="1">
                <a:solidFill>
                  <a:srgbClr val="D1D5DB"/>
                </a:solidFill>
                <a:effectLst/>
                <a:latin typeface="Söhne"/>
              </a:rPr>
              <a:t>delle</a:t>
            </a:r>
            <a:r>
              <a:rPr lang="en-GB" b="0" i="0" dirty="0">
                <a:solidFill>
                  <a:srgbClr val="D1D5DB"/>
                </a:solidFill>
                <a:effectLst/>
                <a:latin typeface="Söhne"/>
              </a:rPr>
              <a:t> </a:t>
            </a:r>
            <a:r>
              <a:rPr lang="en-GB" b="0" i="0" dirty="0" err="1">
                <a:solidFill>
                  <a:srgbClr val="D1D5DB"/>
                </a:solidFill>
                <a:effectLst/>
                <a:latin typeface="Söhne"/>
              </a:rPr>
              <a:t>configurazioni</a:t>
            </a:r>
            <a:r>
              <a:rPr lang="en-GB" b="0" i="0" dirty="0">
                <a:solidFill>
                  <a:srgbClr val="D1D5DB"/>
                </a:solidFill>
                <a:effectLst/>
                <a:latin typeface="Söhne"/>
              </a:rPr>
              <a:t> </a:t>
            </a:r>
            <a:r>
              <a:rPr lang="en-GB" b="0" i="0" dirty="0" err="1">
                <a:solidFill>
                  <a:srgbClr val="D1D5DB"/>
                </a:solidFill>
                <a:effectLst/>
                <a:latin typeface="Söhne"/>
              </a:rPr>
              <a:t>delle</a:t>
            </a:r>
            <a:r>
              <a:rPr lang="en-GB" b="0" i="0" dirty="0">
                <a:solidFill>
                  <a:srgbClr val="D1D5DB"/>
                </a:solidFill>
                <a:effectLst/>
                <a:latin typeface="Söhne"/>
              </a:rPr>
              <a:t> </a:t>
            </a:r>
            <a:r>
              <a:rPr lang="en-GB" b="0" i="0" dirty="0" err="1">
                <a:solidFill>
                  <a:srgbClr val="D1D5DB"/>
                </a:solidFill>
                <a:effectLst/>
                <a:latin typeface="Söhne"/>
              </a:rPr>
              <a:t>applicazioni</a:t>
            </a:r>
            <a:r>
              <a:rPr lang="en-GB" b="0" i="0" dirty="0">
                <a:solidFill>
                  <a:srgbClr val="D1D5DB"/>
                </a:solidFill>
                <a:effectLst/>
                <a:latin typeface="Söhne"/>
              </a:rPr>
              <a:t>.</a:t>
            </a:r>
          </a:p>
          <a:p>
            <a:pPr algn="l">
              <a:buFont typeface="+mj-lt"/>
              <a:buAutoNum type="arabicPeriod"/>
            </a:pPr>
            <a:endParaRPr lang="en-GB" b="0" i="0" dirty="0">
              <a:solidFill>
                <a:srgbClr val="D1D5DB"/>
              </a:solidFill>
              <a:effectLst/>
              <a:latin typeface="Söhne"/>
            </a:endParaRPr>
          </a:p>
          <a:p>
            <a:pPr algn="l">
              <a:buFont typeface="+mj-lt"/>
              <a:buAutoNum type="arabicPeriod"/>
            </a:pPr>
            <a:r>
              <a:rPr lang="en-GB" b="0" i="0" dirty="0" err="1">
                <a:solidFill>
                  <a:srgbClr val="D1D5DB"/>
                </a:solidFill>
                <a:effectLst/>
                <a:latin typeface="Söhne"/>
              </a:rPr>
              <a:t>Gestione</a:t>
            </a:r>
            <a:r>
              <a:rPr lang="en-GB" b="0" i="0" dirty="0">
                <a:solidFill>
                  <a:srgbClr val="D1D5DB"/>
                </a:solidFill>
                <a:effectLst/>
                <a:latin typeface="Söhne"/>
              </a:rPr>
              <a:t> </a:t>
            </a:r>
            <a:r>
              <a:rPr lang="en-GB" b="0" i="0" dirty="0" err="1">
                <a:solidFill>
                  <a:srgbClr val="D1D5DB"/>
                </a:solidFill>
                <a:effectLst/>
                <a:latin typeface="Söhne"/>
              </a:rPr>
              <a:t>delle</a:t>
            </a:r>
            <a:r>
              <a:rPr lang="en-GB" b="0" i="0" dirty="0">
                <a:solidFill>
                  <a:srgbClr val="D1D5DB"/>
                </a:solidFill>
                <a:effectLst/>
                <a:latin typeface="Söhne"/>
              </a:rPr>
              <a:t> </a:t>
            </a:r>
            <a:r>
              <a:rPr lang="en-GB" b="0" i="0" dirty="0" err="1">
                <a:solidFill>
                  <a:srgbClr val="D1D5DB"/>
                </a:solidFill>
                <a:effectLst/>
                <a:latin typeface="Söhne"/>
              </a:rPr>
              <a:t>dipendenze</a:t>
            </a:r>
            <a:r>
              <a:rPr lang="en-GB" b="0" i="0" dirty="0">
                <a:solidFill>
                  <a:srgbClr val="D1D5DB"/>
                </a:solidFill>
                <a:effectLst/>
                <a:latin typeface="Söhne"/>
              </a:rPr>
              <a:t>: Helm </a:t>
            </a:r>
            <a:r>
              <a:rPr lang="en-GB" b="0" i="0" dirty="0" err="1">
                <a:solidFill>
                  <a:srgbClr val="D1D5DB"/>
                </a:solidFill>
                <a:effectLst/>
                <a:latin typeface="Söhne"/>
              </a:rPr>
              <a:t>supporta</a:t>
            </a:r>
            <a:r>
              <a:rPr lang="en-GB" b="0" i="0" dirty="0">
                <a:solidFill>
                  <a:srgbClr val="D1D5DB"/>
                </a:solidFill>
                <a:effectLst/>
                <a:latin typeface="Söhne"/>
              </a:rPr>
              <a:t> la </a:t>
            </a:r>
            <a:r>
              <a:rPr lang="en-GB" b="0" i="0" dirty="0" err="1">
                <a:solidFill>
                  <a:srgbClr val="D1D5DB"/>
                </a:solidFill>
                <a:effectLst/>
                <a:latin typeface="Söhne"/>
              </a:rPr>
              <a:t>gestione</a:t>
            </a:r>
            <a:r>
              <a:rPr lang="en-GB" b="0" i="0" dirty="0">
                <a:solidFill>
                  <a:srgbClr val="D1D5DB"/>
                </a:solidFill>
                <a:effectLst/>
                <a:latin typeface="Söhne"/>
              </a:rPr>
              <a:t> </a:t>
            </a:r>
            <a:r>
              <a:rPr lang="en-GB" b="0" i="0" dirty="0" err="1">
                <a:solidFill>
                  <a:srgbClr val="D1D5DB"/>
                </a:solidFill>
                <a:effectLst/>
                <a:latin typeface="Söhne"/>
              </a:rPr>
              <a:t>delle</a:t>
            </a:r>
            <a:r>
              <a:rPr lang="en-GB" b="0" i="0" dirty="0">
                <a:solidFill>
                  <a:srgbClr val="D1D5DB"/>
                </a:solidFill>
                <a:effectLst/>
                <a:latin typeface="Söhne"/>
              </a:rPr>
              <a:t> </a:t>
            </a:r>
            <a:r>
              <a:rPr lang="en-GB" b="0" i="0" dirty="0" err="1">
                <a:solidFill>
                  <a:srgbClr val="D1D5DB"/>
                </a:solidFill>
                <a:effectLst/>
                <a:latin typeface="Söhne"/>
              </a:rPr>
              <a:t>dipendenze</a:t>
            </a:r>
            <a:r>
              <a:rPr lang="en-GB" b="0" i="0" dirty="0">
                <a:solidFill>
                  <a:srgbClr val="D1D5DB"/>
                </a:solidFill>
                <a:effectLst/>
                <a:latin typeface="Söhne"/>
              </a:rPr>
              <a:t> </a:t>
            </a:r>
            <a:r>
              <a:rPr lang="en-GB" b="0" i="0" dirty="0" err="1">
                <a:solidFill>
                  <a:srgbClr val="D1D5DB"/>
                </a:solidFill>
                <a:effectLst/>
                <a:latin typeface="Söhne"/>
              </a:rPr>
              <a:t>tra</a:t>
            </a:r>
            <a:r>
              <a:rPr lang="en-GB" b="0" i="0" dirty="0">
                <a:solidFill>
                  <a:srgbClr val="D1D5DB"/>
                </a:solidFill>
                <a:effectLst/>
                <a:latin typeface="Söhne"/>
              </a:rPr>
              <a:t> </a:t>
            </a:r>
            <a:r>
              <a:rPr lang="en-GB" b="0" i="0" dirty="0" err="1">
                <a:solidFill>
                  <a:srgbClr val="D1D5DB"/>
                </a:solidFill>
                <a:effectLst/>
                <a:latin typeface="Söhne"/>
              </a:rPr>
              <a:t>i</a:t>
            </a:r>
            <a:r>
              <a:rPr lang="en-GB" b="0" i="0" dirty="0">
                <a:solidFill>
                  <a:srgbClr val="D1D5DB"/>
                </a:solidFill>
                <a:effectLst/>
                <a:latin typeface="Söhne"/>
              </a:rPr>
              <a:t> chart. </a:t>
            </a:r>
            <a:r>
              <a:rPr lang="en-GB" b="0" i="0" dirty="0" err="1">
                <a:solidFill>
                  <a:srgbClr val="D1D5DB"/>
                </a:solidFill>
                <a:effectLst/>
                <a:latin typeface="Söhne"/>
              </a:rPr>
              <a:t>È</a:t>
            </a:r>
            <a:r>
              <a:rPr lang="en-GB" b="0" i="0" dirty="0">
                <a:solidFill>
                  <a:srgbClr val="D1D5DB"/>
                </a:solidFill>
                <a:effectLst/>
                <a:latin typeface="Söhne"/>
              </a:rPr>
              <a:t> </a:t>
            </a:r>
            <a:r>
              <a:rPr lang="en-GB" b="0" i="0" dirty="0" err="1">
                <a:solidFill>
                  <a:srgbClr val="D1D5DB"/>
                </a:solidFill>
                <a:effectLst/>
                <a:latin typeface="Söhne"/>
              </a:rPr>
              <a:t>possibile</a:t>
            </a:r>
            <a:r>
              <a:rPr lang="en-GB" b="0" i="0" dirty="0">
                <a:solidFill>
                  <a:srgbClr val="D1D5DB"/>
                </a:solidFill>
                <a:effectLst/>
                <a:latin typeface="Söhne"/>
              </a:rPr>
              <a:t> </a:t>
            </a:r>
            <a:r>
              <a:rPr lang="en-GB" b="0" i="0" dirty="0" err="1">
                <a:solidFill>
                  <a:srgbClr val="D1D5DB"/>
                </a:solidFill>
                <a:effectLst/>
                <a:latin typeface="Söhne"/>
              </a:rPr>
              <a:t>definire</a:t>
            </a:r>
            <a:r>
              <a:rPr lang="en-GB" b="0" i="0" dirty="0">
                <a:solidFill>
                  <a:srgbClr val="D1D5DB"/>
                </a:solidFill>
                <a:effectLst/>
                <a:latin typeface="Söhne"/>
              </a:rPr>
              <a:t> le </a:t>
            </a:r>
            <a:r>
              <a:rPr lang="en-GB" b="0" i="0" dirty="0" err="1">
                <a:solidFill>
                  <a:srgbClr val="D1D5DB"/>
                </a:solidFill>
                <a:effectLst/>
                <a:latin typeface="Söhne"/>
              </a:rPr>
              <a:t>dipendenze</a:t>
            </a:r>
            <a:r>
              <a:rPr lang="en-GB" b="0" i="0" dirty="0">
                <a:solidFill>
                  <a:srgbClr val="D1D5DB"/>
                </a:solidFill>
                <a:effectLst/>
                <a:latin typeface="Söhne"/>
              </a:rPr>
              <a:t> di </a:t>
            </a:r>
            <a:r>
              <a:rPr lang="en-GB" b="0" i="0" dirty="0" err="1">
                <a:solidFill>
                  <a:srgbClr val="D1D5DB"/>
                </a:solidFill>
                <a:effectLst/>
                <a:latin typeface="Söhne"/>
              </a:rPr>
              <a:t>un'applicazione</a:t>
            </a:r>
            <a:r>
              <a:rPr lang="en-GB" b="0" i="0" dirty="0">
                <a:solidFill>
                  <a:srgbClr val="D1D5DB"/>
                </a:solidFill>
                <a:effectLst/>
                <a:latin typeface="Söhne"/>
              </a:rPr>
              <a:t> da </a:t>
            </a:r>
            <a:r>
              <a:rPr lang="en-GB" b="0" i="0" dirty="0" err="1">
                <a:solidFill>
                  <a:srgbClr val="D1D5DB"/>
                </a:solidFill>
                <a:effectLst/>
                <a:latin typeface="Söhne"/>
              </a:rPr>
              <a:t>altre</a:t>
            </a:r>
            <a:r>
              <a:rPr lang="en-GB" b="0" i="0" dirty="0">
                <a:solidFill>
                  <a:srgbClr val="D1D5DB"/>
                </a:solidFill>
                <a:effectLst/>
                <a:latin typeface="Söhne"/>
              </a:rPr>
              <a:t> </a:t>
            </a:r>
            <a:r>
              <a:rPr lang="en-GB" b="0" i="0" dirty="0" err="1">
                <a:solidFill>
                  <a:srgbClr val="D1D5DB"/>
                </a:solidFill>
                <a:effectLst/>
                <a:latin typeface="Söhne"/>
              </a:rPr>
              <a:t>risorse</a:t>
            </a:r>
            <a:r>
              <a:rPr lang="en-GB" b="0" i="0" dirty="0">
                <a:solidFill>
                  <a:srgbClr val="D1D5DB"/>
                </a:solidFill>
                <a:effectLst/>
                <a:latin typeface="Söhne"/>
              </a:rPr>
              <a:t> o </a:t>
            </a:r>
            <a:r>
              <a:rPr lang="en-GB" b="0" i="0" dirty="0" err="1">
                <a:solidFill>
                  <a:srgbClr val="D1D5DB"/>
                </a:solidFill>
                <a:effectLst/>
                <a:latin typeface="Söhne"/>
              </a:rPr>
              <a:t>servizi</a:t>
            </a:r>
            <a:r>
              <a:rPr lang="en-GB" b="0" i="0" dirty="0">
                <a:solidFill>
                  <a:srgbClr val="D1D5DB"/>
                </a:solidFill>
                <a:effectLst/>
                <a:latin typeface="Söhne"/>
              </a:rPr>
              <a:t>, </a:t>
            </a:r>
            <a:r>
              <a:rPr lang="en-GB" b="0" i="0" dirty="0" err="1">
                <a:solidFill>
                  <a:srgbClr val="D1D5DB"/>
                </a:solidFill>
                <a:effectLst/>
                <a:latin typeface="Söhne"/>
              </a:rPr>
              <a:t>consentendo</a:t>
            </a:r>
            <a:r>
              <a:rPr lang="en-GB" b="0" i="0" dirty="0">
                <a:solidFill>
                  <a:srgbClr val="D1D5DB"/>
                </a:solidFill>
                <a:effectLst/>
                <a:latin typeface="Söhne"/>
              </a:rPr>
              <a:t> </a:t>
            </a:r>
            <a:r>
              <a:rPr lang="en-GB" b="0" i="0" dirty="0" err="1">
                <a:solidFill>
                  <a:srgbClr val="D1D5DB"/>
                </a:solidFill>
                <a:effectLst/>
                <a:latin typeface="Söhne"/>
              </a:rPr>
              <a:t>una</a:t>
            </a:r>
            <a:r>
              <a:rPr lang="en-GB" b="0" i="0" dirty="0">
                <a:solidFill>
                  <a:srgbClr val="D1D5DB"/>
                </a:solidFill>
                <a:effectLst/>
                <a:latin typeface="Söhne"/>
              </a:rPr>
              <a:t> </a:t>
            </a:r>
            <a:r>
              <a:rPr lang="en-GB" b="0" i="0" dirty="0" err="1">
                <a:solidFill>
                  <a:srgbClr val="D1D5DB"/>
                </a:solidFill>
                <a:effectLst/>
                <a:latin typeface="Söhne"/>
              </a:rPr>
              <a:t>gestione</a:t>
            </a:r>
            <a:r>
              <a:rPr lang="en-GB" b="0" i="0" dirty="0">
                <a:solidFill>
                  <a:srgbClr val="D1D5DB"/>
                </a:solidFill>
                <a:effectLst/>
                <a:latin typeface="Söhne"/>
              </a:rPr>
              <a:t> </a:t>
            </a:r>
            <a:r>
              <a:rPr lang="en-GB" b="0" i="0" dirty="0" err="1">
                <a:solidFill>
                  <a:srgbClr val="D1D5DB"/>
                </a:solidFill>
                <a:effectLst/>
                <a:latin typeface="Söhne"/>
              </a:rPr>
              <a:t>semplificata</a:t>
            </a:r>
            <a:r>
              <a:rPr lang="en-GB" b="0" i="0" dirty="0">
                <a:solidFill>
                  <a:srgbClr val="D1D5DB"/>
                </a:solidFill>
                <a:effectLst/>
                <a:latin typeface="Söhne"/>
              </a:rPr>
              <a:t> e </a:t>
            </a:r>
            <a:r>
              <a:rPr lang="en-GB" b="0" i="0" dirty="0" err="1">
                <a:solidFill>
                  <a:srgbClr val="D1D5DB"/>
                </a:solidFill>
                <a:effectLst/>
                <a:latin typeface="Söhne"/>
              </a:rPr>
              <a:t>automatizzata</a:t>
            </a:r>
            <a:r>
              <a:rPr lang="en-GB" b="0" i="0" dirty="0">
                <a:solidFill>
                  <a:srgbClr val="D1D5DB"/>
                </a:solidFill>
                <a:effectLst/>
                <a:latin typeface="Söhne"/>
              </a:rPr>
              <a:t> </a:t>
            </a:r>
            <a:r>
              <a:rPr lang="en-GB" b="0" i="0" dirty="0" err="1">
                <a:solidFill>
                  <a:srgbClr val="D1D5DB"/>
                </a:solidFill>
                <a:effectLst/>
                <a:latin typeface="Söhne"/>
              </a:rPr>
              <a:t>delle</a:t>
            </a:r>
            <a:r>
              <a:rPr lang="en-GB" b="0" i="0" dirty="0">
                <a:solidFill>
                  <a:srgbClr val="D1D5DB"/>
                </a:solidFill>
                <a:effectLst/>
                <a:latin typeface="Söhne"/>
              </a:rPr>
              <a:t> </a:t>
            </a:r>
            <a:r>
              <a:rPr lang="en-GB" b="0" i="0" dirty="0" err="1">
                <a:solidFill>
                  <a:srgbClr val="D1D5DB"/>
                </a:solidFill>
                <a:effectLst/>
                <a:latin typeface="Söhne"/>
              </a:rPr>
              <a:t>relazioni</a:t>
            </a:r>
            <a:r>
              <a:rPr lang="en-GB" b="0" i="0" dirty="0">
                <a:solidFill>
                  <a:srgbClr val="D1D5DB"/>
                </a:solidFill>
                <a:effectLst/>
                <a:latin typeface="Söhne"/>
              </a:rPr>
              <a:t> </a:t>
            </a:r>
            <a:r>
              <a:rPr lang="en-GB" b="0" i="0" dirty="0" err="1">
                <a:solidFill>
                  <a:srgbClr val="D1D5DB"/>
                </a:solidFill>
                <a:effectLst/>
                <a:latin typeface="Söhne"/>
              </a:rPr>
              <a:t>tra</a:t>
            </a:r>
            <a:r>
              <a:rPr lang="en-GB" b="0" i="0" dirty="0">
                <a:solidFill>
                  <a:srgbClr val="D1D5DB"/>
                </a:solidFill>
                <a:effectLst/>
                <a:latin typeface="Söhne"/>
              </a:rPr>
              <a:t> le diverse </a:t>
            </a:r>
            <a:r>
              <a:rPr lang="en-GB" b="0" i="0" dirty="0" err="1">
                <a:solidFill>
                  <a:srgbClr val="D1D5DB"/>
                </a:solidFill>
                <a:effectLst/>
                <a:latin typeface="Söhne"/>
              </a:rPr>
              <a:t>componenti</a:t>
            </a:r>
            <a:r>
              <a:rPr lang="en-GB" b="0" i="0" dirty="0">
                <a:solidFill>
                  <a:srgbClr val="D1D5DB"/>
                </a:solidFill>
                <a:effectLst/>
                <a:latin typeface="Söhne"/>
              </a:rPr>
              <a:t> </a:t>
            </a:r>
            <a:r>
              <a:rPr lang="en-GB" b="0" i="0" dirty="0" err="1">
                <a:solidFill>
                  <a:srgbClr val="D1D5DB"/>
                </a:solidFill>
                <a:effectLst/>
                <a:latin typeface="Söhne"/>
              </a:rPr>
              <a:t>dell'applicazione</a:t>
            </a:r>
            <a:r>
              <a:rPr lang="en-GB" b="0" i="0" dirty="0">
                <a:solidFill>
                  <a:srgbClr val="D1D5DB"/>
                </a:solidFill>
                <a:effectLst/>
                <a:latin typeface="Söhne"/>
              </a:rPr>
              <a:t>.</a:t>
            </a:r>
          </a:p>
          <a:p>
            <a:pPr algn="l">
              <a:buFont typeface="+mj-lt"/>
              <a:buAutoNum type="arabicPeriod"/>
            </a:pPr>
            <a:endParaRPr lang="en-GB" b="0" i="0" dirty="0">
              <a:solidFill>
                <a:srgbClr val="D1D5DB"/>
              </a:solidFill>
              <a:effectLst/>
              <a:latin typeface="Söhne"/>
            </a:endParaRPr>
          </a:p>
          <a:p>
            <a:pPr algn="l">
              <a:buFont typeface="+mj-lt"/>
              <a:buAutoNum type="arabicPeriod"/>
            </a:pPr>
            <a:r>
              <a:rPr lang="en-GB" b="0" i="0" dirty="0">
                <a:solidFill>
                  <a:srgbClr val="D1D5DB"/>
                </a:solidFill>
                <a:effectLst/>
                <a:latin typeface="Söhne"/>
              </a:rPr>
              <a:t>Versioning e rollback: Helm </a:t>
            </a:r>
            <a:r>
              <a:rPr lang="en-GB" b="0" i="0" dirty="0" err="1">
                <a:solidFill>
                  <a:srgbClr val="D1D5DB"/>
                </a:solidFill>
                <a:effectLst/>
                <a:latin typeface="Söhne"/>
              </a:rPr>
              <a:t>supporta</a:t>
            </a:r>
            <a:r>
              <a:rPr lang="en-GB" b="0" i="0" dirty="0">
                <a:solidFill>
                  <a:srgbClr val="D1D5DB"/>
                </a:solidFill>
                <a:effectLst/>
                <a:latin typeface="Söhne"/>
              </a:rPr>
              <a:t> il versioning </a:t>
            </a:r>
            <a:r>
              <a:rPr lang="en-GB" b="0" i="0" dirty="0" err="1">
                <a:solidFill>
                  <a:srgbClr val="D1D5DB"/>
                </a:solidFill>
                <a:effectLst/>
                <a:latin typeface="Söhne"/>
              </a:rPr>
              <a:t>dei</a:t>
            </a:r>
            <a:r>
              <a:rPr lang="en-GB" b="0" i="0" dirty="0">
                <a:solidFill>
                  <a:srgbClr val="D1D5DB"/>
                </a:solidFill>
                <a:effectLst/>
                <a:latin typeface="Söhne"/>
              </a:rPr>
              <a:t> chart e </a:t>
            </a:r>
            <a:r>
              <a:rPr lang="en-GB" b="0" i="0" dirty="0" err="1">
                <a:solidFill>
                  <a:srgbClr val="D1D5DB"/>
                </a:solidFill>
                <a:effectLst/>
                <a:latin typeface="Söhne"/>
              </a:rPr>
              <a:t>consente</a:t>
            </a:r>
            <a:r>
              <a:rPr lang="en-GB" b="0" i="0" dirty="0">
                <a:solidFill>
                  <a:srgbClr val="D1D5DB"/>
                </a:solidFill>
                <a:effectLst/>
                <a:latin typeface="Söhne"/>
              </a:rPr>
              <a:t> di </a:t>
            </a:r>
            <a:r>
              <a:rPr lang="en-GB" b="0" i="0" dirty="0" err="1">
                <a:solidFill>
                  <a:srgbClr val="D1D5DB"/>
                </a:solidFill>
                <a:effectLst/>
                <a:latin typeface="Söhne"/>
              </a:rPr>
              <a:t>eseguire</a:t>
            </a:r>
            <a:r>
              <a:rPr lang="en-GB" b="0" i="0" dirty="0">
                <a:solidFill>
                  <a:srgbClr val="D1D5DB"/>
                </a:solidFill>
                <a:effectLst/>
                <a:latin typeface="Söhne"/>
              </a:rPr>
              <a:t> il rollback a </a:t>
            </a:r>
            <a:r>
              <a:rPr lang="en-GB" b="0" i="0" dirty="0" err="1">
                <a:solidFill>
                  <a:srgbClr val="D1D5DB"/>
                </a:solidFill>
                <a:effectLst/>
                <a:latin typeface="Söhne"/>
              </a:rPr>
              <a:t>una</a:t>
            </a:r>
            <a:r>
              <a:rPr lang="en-GB" b="0" i="0" dirty="0">
                <a:solidFill>
                  <a:srgbClr val="D1D5DB"/>
                </a:solidFill>
                <a:effectLst/>
                <a:latin typeface="Söhne"/>
              </a:rPr>
              <a:t> </a:t>
            </a:r>
            <a:r>
              <a:rPr lang="en-GB" b="0" i="0" dirty="0" err="1">
                <a:solidFill>
                  <a:srgbClr val="D1D5DB"/>
                </a:solidFill>
                <a:effectLst/>
                <a:latin typeface="Söhne"/>
              </a:rPr>
              <a:t>versione</a:t>
            </a:r>
            <a:r>
              <a:rPr lang="en-GB" b="0" i="0" dirty="0">
                <a:solidFill>
                  <a:srgbClr val="D1D5DB"/>
                </a:solidFill>
                <a:effectLst/>
                <a:latin typeface="Söhne"/>
              </a:rPr>
              <a:t> </a:t>
            </a:r>
            <a:r>
              <a:rPr lang="en-GB" b="0" i="0" dirty="0" err="1">
                <a:solidFill>
                  <a:srgbClr val="D1D5DB"/>
                </a:solidFill>
                <a:effectLst/>
                <a:latin typeface="Söhne"/>
              </a:rPr>
              <a:t>precedente</a:t>
            </a:r>
            <a:r>
              <a:rPr lang="en-GB" b="0" i="0" dirty="0">
                <a:solidFill>
                  <a:srgbClr val="D1D5DB"/>
                </a:solidFill>
                <a:effectLst/>
                <a:latin typeface="Söhne"/>
              </a:rPr>
              <a:t> in </a:t>
            </a:r>
            <a:r>
              <a:rPr lang="en-GB" b="0" i="0" dirty="0" err="1">
                <a:solidFill>
                  <a:srgbClr val="D1D5DB"/>
                </a:solidFill>
                <a:effectLst/>
                <a:latin typeface="Söhne"/>
              </a:rPr>
              <a:t>caso</a:t>
            </a:r>
            <a:r>
              <a:rPr lang="en-GB" b="0" i="0" dirty="0">
                <a:solidFill>
                  <a:srgbClr val="D1D5DB"/>
                </a:solidFill>
                <a:effectLst/>
                <a:latin typeface="Söhne"/>
              </a:rPr>
              <a:t> di </a:t>
            </a:r>
            <a:r>
              <a:rPr lang="en-GB" b="0" i="0" dirty="0" err="1">
                <a:solidFill>
                  <a:srgbClr val="D1D5DB"/>
                </a:solidFill>
                <a:effectLst/>
                <a:latin typeface="Söhne"/>
              </a:rPr>
              <a:t>problemi</a:t>
            </a:r>
            <a:r>
              <a:rPr lang="en-GB" b="0" i="0" dirty="0">
                <a:solidFill>
                  <a:srgbClr val="D1D5DB"/>
                </a:solidFill>
                <a:effectLst/>
                <a:latin typeface="Söhne"/>
              </a:rPr>
              <a:t> o </a:t>
            </a:r>
            <a:r>
              <a:rPr lang="en-GB" b="0" i="0" dirty="0" err="1">
                <a:solidFill>
                  <a:srgbClr val="D1D5DB"/>
                </a:solidFill>
                <a:effectLst/>
                <a:latin typeface="Söhne"/>
              </a:rPr>
              <a:t>errori</a:t>
            </a:r>
            <a:r>
              <a:rPr lang="en-GB" b="0" i="0" dirty="0">
                <a:solidFill>
                  <a:srgbClr val="D1D5DB"/>
                </a:solidFill>
                <a:effectLst/>
                <a:latin typeface="Söhne"/>
              </a:rPr>
              <a:t> </a:t>
            </a:r>
            <a:r>
              <a:rPr lang="en-GB" b="0" i="0" dirty="0" err="1">
                <a:solidFill>
                  <a:srgbClr val="D1D5DB"/>
                </a:solidFill>
                <a:effectLst/>
                <a:latin typeface="Söhne"/>
              </a:rPr>
              <a:t>durante</a:t>
            </a:r>
            <a:r>
              <a:rPr lang="en-GB" b="0" i="0" dirty="0">
                <a:solidFill>
                  <a:srgbClr val="D1D5DB"/>
                </a:solidFill>
                <a:effectLst/>
                <a:latin typeface="Söhne"/>
              </a:rPr>
              <a:t> </a:t>
            </a:r>
            <a:r>
              <a:rPr lang="en-GB" b="0" i="0" dirty="0" err="1">
                <a:solidFill>
                  <a:srgbClr val="D1D5DB"/>
                </a:solidFill>
                <a:effectLst/>
                <a:latin typeface="Söhne"/>
              </a:rPr>
              <a:t>l'aggiornamento</a:t>
            </a:r>
            <a:r>
              <a:rPr lang="en-GB" b="0" i="0" dirty="0">
                <a:solidFill>
                  <a:srgbClr val="D1D5DB"/>
                </a:solidFill>
                <a:effectLst/>
                <a:latin typeface="Söhne"/>
              </a:rPr>
              <a:t> </a:t>
            </a:r>
            <a:r>
              <a:rPr lang="en-GB" b="0" i="0" dirty="0" err="1">
                <a:solidFill>
                  <a:srgbClr val="D1D5DB"/>
                </a:solidFill>
                <a:effectLst/>
                <a:latin typeface="Söhne"/>
              </a:rPr>
              <a:t>delle</a:t>
            </a:r>
            <a:r>
              <a:rPr lang="en-GB" b="0" i="0" dirty="0">
                <a:solidFill>
                  <a:srgbClr val="D1D5DB"/>
                </a:solidFill>
                <a:effectLst/>
                <a:latin typeface="Söhne"/>
              </a:rPr>
              <a:t> </a:t>
            </a:r>
            <a:r>
              <a:rPr lang="en-GB" b="0" i="0" dirty="0" err="1">
                <a:solidFill>
                  <a:srgbClr val="D1D5DB"/>
                </a:solidFill>
                <a:effectLst/>
                <a:latin typeface="Söhne"/>
              </a:rPr>
              <a:t>applicazioni</a:t>
            </a:r>
            <a:r>
              <a:rPr lang="en-GB" b="0" i="0" dirty="0">
                <a:solidFill>
                  <a:srgbClr val="D1D5DB"/>
                </a:solidFill>
                <a:effectLst/>
                <a:latin typeface="Söhne"/>
              </a:rPr>
              <a:t>. </a:t>
            </a:r>
            <a:r>
              <a:rPr lang="en-GB" b="0" i="0" dirty="0" err="1">
                <a:solidFill>
                  <a:srgbClr val="D1D5DB"/>
                </a:solidFill>
                <a:effectLst/>
                <a:latin typeface="Söhne"/>
              </a:rPr>
              <a:t>Questo</a:t>
            </a:r>
            <a:r>
              <a:rPr lang="en-GB" b="0" i="0" dirty="0">
                <a:solidFill>
                  <a:srgbClr val="D1D5DB"/>
                </a:solidFill>
                <a:effectLst/>
                <a:latin typeface="Söhne"/>
              </a:rPr>
              <a:t> </a:t>
            </a:r>
            <a:r>
              <a:rPr lang="en-GB" b="0" i="0" dirty="0" err="1">
                <a:solidFill>
                  <a:srgbClr val="D1D5DB"/>
                </a:solidFill>
                <a:effectLst/>
                <a:latin typeface="Söhne"/>
              </a:rPr>
              <a:t>facilita</a:t>
            </a:r>
            <a:r>
              <a:rPr lang="en-GB" b="0" i="0" dirty="0">
                <a:solidFill>
                  <a:srgbClr val="D1D5DB"/>
                </a:solidFill>
                <a:effectLst/>
                <a:latin typeface="Söhne"/>
              </a:rPr>
              <a:t> il </a:t>
            </a:r>
            <a:r>
              <a:rPr lang="en-GB" b="0" i="0" dirty="0" err="1">
                <a:solidFill>
                  <a:srgbClr val="D1D5DB"/>
                </a:solidFill>
                <a:effectLst/>
                <a:latin typeface="Söhne"/>
              </a:rPr>
              <a:t>processo</a:t>
            </a:r>
            <a:r>
              <a:rPr lang="en-GB" b="0" i="0" dirty="0">
                <a:solidFill>
                  <a:srgbClr val="D1D5DB"/>
                </a:solidFill>
                <a:effectLst/>
                <a:latin typeface="Söhne"/>
              </a:rPr>
              <a:t> di </a:t>
            </a:r>
            <a:r>
              <a:rPr lang="en-GB" b="0" i="0" dirty="0" err="1">
                <a:solidFill>
                  <a:srgbClr val="D1D5DB"/>
                </a:solidFill>
                <a:effectLst/>
                <a:latin typeface="Söhne"/>
              </a:rPr>
              <a:t>gestione</a:t>
            </a:r>
            <a:r>
              <a:rPr lang="en-GB" b="0" i="0" dirty="0">
                <a:solidFill>
                  <a:srgbClr val="D1D5DB"/>
                </a:solidFill>
                <a:effectLst/>
                <a:latin typeface="Söhne"/>
              </a:rPr>
              <a:t> </a:t>
            </a:r>
            <a:r>
              <a:rPr lang="en-GB" b="0" i="0" dirty="0" err="1">
                <a:solidFill>
                  <a:srgbClr val="D1D5DB"/>
                </a:solidFill>
                <a:effectLst/>
                <a:latin typeface="Söhne"/>
              </a:rPr>
              <a:t>delle</a:t>
            </a:r>
            <a:r>
              <a:rPr lang="en-GB" b="0" i="0" dirty="0">
                <a:solidFill>
                  <a:srgbClr val="D1D5DB"/>
                </a:solidFill>
                <a:effectLst/>
                <a:latin typeface="Söhne"/>
              </a:rPr>
              <a:t> </a:t>
            </a:r>
            <a:r>
              <a:rPr lang="en-GB" b="0" i="0" dirty="0" err="1">
                <a:solidFill>
                  <a:srgbClr val="D1D5DB"/>
                </a:solidFill>
                <a:effectLst/>
                <a:latin typeface="Söhne"/>
              </a:rPr>
              <a:t>versioni</a:t>
            </a:r>
            <a:r>
              <a:rPr lang="en-GB" b="0" i="0" dirty="0">
                <a:solidFill>
                  <a:srgbClr val="D1D5DB"/>
                </a:solidFill>
                <a:effectLst/>
                <a:latin typeface="Söhne"/>
              </a:rPr>
              <a:t> e la </a:t>
            </a:r>
            <a:r>
              <a:rPr lang="en-GB" b="0" i="0" dirty="0" err="1">
                <a:solidFill>
                  <a:srgbClr val="D1D5DB"/>
                </a:solidFill>
                <a:effectLst/>
                <a:latin typeface="Söhne"/>
              </a:rPr>
              <a:t>gestione</a:t>
            </a:r>
            <a:r>
              <a:rPr lang="en-GB" b="0" i="0" dirty="0">
                <a:solidFill>
                  <a:srgbClr val="D1D5DB"/>
                </a:solidFill>
                <a:effectLst/>
                <a:latin typeface="Söhne"/>
              </a:rPr>
              <a:t> </a:t>
            </a:r>
            <a:r>
              <a:rPr lang="en-GB" b="0" i="0" dirty="0" err="1">
                <a:solidFill>
                  <a:srgbClr val="D1D5DB"/>
                </a:solidFill>
                <a:effectLst/>
                <a:latin typeface="Söhne"/>
              </a:rPr>
              <a:t>degli</a:t>
            </a:r>
            <a:r>
              <a:rPr lang="en-GB" b="0" i="0" dirty="0">
                <a:solidFill>
                  <a:srgbClr val="D1D5DB"/>
                </a:solidFill>
                <a:effectLst/>
                <a:latin typeface="Söhne"/>
              </a:rPr>
              <a:t> aggiornamenti </a:t>
            </a:r>
            <a:r>
              <a:rPr lang="en-GB" b="0" i="0" dirty="0" err="1">
                <a:solidFill>
                  <a:srgbClr val="D1D5DB"/>
                </a:solidFill>
                <a:effectLst/>
                <a:latin typeface="Söhne"/>
              </a:rPr>
              <a:t>delle</a:t>
            </a:r>
            <a:r>
              <a:rPr lang="en-GB" b="0" i="0" dirty="0">
                <a:solidFill>
                  <a:srgbClr val="D1D5DB"/>
                </a:solidFill>
                <a:effectLst/>
                <a:latin typeface="Söhne"/>
              </a:rPr>
              <a:t> </a:t>
            </a:r>
            <a:r>
              <a:rPr lang="en-GB" b="0" i="0" dirty="0" err="1">
                <a:solidFill>
                  <a:srgbClr val="D1D5DB"/>
                </a:solidFill>
                <a:effectLst/>
                <a:latin typeface="Söhne"/>
              </a:rPr>
              <a:t>applicazioni</a:t>
            </a:r>
            <a:r>
              <a:rPr lang="en-GB" b="0" i="0" dirty="0">
                <a:solidFill>
                  <a:srgbClr val="D1D5DB"/>
                </a:solidFill>
                <a:effectLst/>
                <a:latin typeface="Söhne"/>
              </a:rPr>
              <a:t> in un </a:t>
            </a:r>
            <a:r>
              <a:rPr lang="en-GB" b="0" i="0" dirty="0" err="1">
                <a:solidFill>
                  <a:srgbClr val="D1D5DB"/>
                </a:solidFill>
                <a:effectLst/>
                <a:latin typeface="Söhne"/>
              </a:rPr>
              <a:t>ambiente</a:t>
            </a:r>
            <a:r>
              <a:rPr lang="en-GB" b="0" i="0" dirty="0">
                <a:solidFill>
                  <a:srgbClr val="D1D5DB"/>
                </a:solidFill>
                <a:effectLst/>
                <a:latin typeface="Söhne"/>
              </a:rPr>
              <a:t> Kubernetes.</a:t>
            </a:r>
          </a:p>
          <a:p>
            <a:pPr algn="l">
              <a:buFont typeface="+mj-lt"/>
              <a:buAutoNum type="arabicPeriod"/>
            </a:pPr>
            <a:endParaRPr lang="en-GB" b="0" i="0" dirty="0">
              <a:solidFill>
                <a:srgbClr val="D1D5DB"/>
              </a:solidFill>
              <a:effectLst/>
              <a:latin typeface="Söhne"/>
            </a:endParaRPr>
          </a:p>
          <a:p>
            <a:pPr algn="l">
              <a:buFont typeface="+mj-lt"/>
              <a:buAutoNum type="arabicPeriod"/>
            </a:pPr>
            <a:r>
              <a:rPr lang="en-GB" b="0" i="0" dirty="0" err="1">
                <a:solidFill>
                  <a:srgbClr val="D1D5DB"/>
                </a:solidFill>
                <a:effectLst/>
                <a:latin typeface="Söhne"/>
              </a:rPr>
              <a:t>Condivisione</a:t>
            </a:r>
            <a:r>
              <a:rPr lang="en-GB" b="0" i="0" dirty="0">
                <a:solidFill>
                  <a:srgbClr val="D1D5DB"/>
                </a:solidFill>
                <a:effectLst/>
                <a:latin typeface="Söhne"/>
              </a:rPr>
              <a:t> e </a:t>
            </a:r>
            <a:r>
              <a:rPr lang="en-GB" b="0" i="0" dirty="0" err="1">
                <a:solidFill>
                  <a:srgbClr val="D1D5DB"/>
                </a:solidFill>
                <a:effectLst/>
                <a:latin typeface="Söhne"/>
              </a:rPr>
              <a:t>riutilizzo</a:t>
            </a:r>
            <a:r>
              <a:rPr lang="en-GB" b="0" i="0" dirty="0">
                <a:solidFill>
                  <a:srgbClr val="D1D5DB"/>
                </a:solidFill>
                <a:effectLst/>
                <a:latin typeface="Söhne"/>
              </a:rPr>
              <a:t>: Helm </a:t>
            </a:r>
            <a:r>
              <a:rPr lang="en-GB" b="0" i="0" dirty="0" err="1">
                <a:solidFill>
                  <a:srgbClr val="D1D5DB"/>
                </a:solidFill>
                <a:effectLst/>
                <a:latin typeface="Söhne"/>
              </a:rPr>
              <a:t>promuove</a:t>
            </a:r>
            <a:r>
              <a:rPr lang="en-GB" b="0" i="0" dirty="0">
                <a:solidFill>
                  <a:srgbClr val="D1D5DB"/>
                </a:solidFill>
                <a:effectLst/>
                <a:latin typeface="Söhne"/>
              </a:rPr>
              <a:t> la </a:t>
            </a:r>
            <a:r>
              <a:rPr lang="en-GB" b="0" i="0" dirty="0" err="1">
                <a:solidFill>
                  <a:srgbClr val="D1D5DB"/>
                </a:solidFill>
                <a:effectLst/>
                <a:latin typeface="Söhne"/>
              </a:rPr>
              <a:t>condivisione</a:t>
            </a:r>
            <a:r>
              <a:rPr lang="en-GB" b="0" i="0" dirty="0">
                <a:solidFill>
                  <a:srgbClr val="D1D5DB"/>
                </a:solidFill>
                <a:effectLst/>
                <a:latin typeface="Söhne"/>
              </a:rPr>
              <a:t> e il </a:t>
            </a:r>
            <a:r>
              <a:rPr lang="en-GB" b="0" i="0" dirty="0" err="1">
                <a:solidFill>
                  <a:srgbClr val="D1D5DB"/>
                </a:solidFill>
                <a:effectLst/>
                <a:latin typeface="Söhne"/>
              </a:rPr>
              <a:t>riutilizzo</a:t>
            </a:r>
            <a:r>
              <a:rPr lang="en-GB" b="0" i="0" dirty="0">
                <a:solidFill>
                  <a:srgbClr val="D1D5DB"/>
                </a:solidFill>
                <a:effectLst/>
                <a:latin typeface="Söhne"/>
              </a:rPr>
              <a:t> </a:t>
            </a:r>
            <a:r>
              <a:rPr lang="en-GB" b="0" i="0" dirty="0" err="1">
                <a:solidFill>
                  <a:srgbClr val="D1D5DB"/>
                </a:solidFill>
                <a:effectLst/>
                <a:latin typeface="Söhne"/>
              </a:rPr>
              <a:t>dei</a:t>
            </a:r>
            <a:r>
              <a:rPr lang="en-GB" b="0" i="0" dirty="0">
                <a:solidFill>
                  <a:srgbClr val="D1D5DB"/>
                </a:solidFill>
                <a:effectLst/>
                <a:latin typeface="Söhne"/>
              </a:rPr>
              <a:t> chart </a:t>
            </a:r>
            <a:r>
              <a:rPr lang="en-GB" b="0" i="0" dirty="0" err="1">
                <a:solidFill>
                  <a:srgbClr val="D1D5DB"/>
                </a:solidFill>
                <a:effectLst/>
                <a:latin typeface="Söhne"/>
              </a:rPr>
              <a:t>attraverso</a:t>
            </a:r>
            <a:r>
              <a:rPr lang="en-GB" b="0" i="0" dirty="0">
                <a:solidFill>
                  <a:srgbClr val="D1D5DB"/>
                </a:solidFill>
                <a:effectLst/>
                <a:latin typeface="Söhne"/>
              </a:rPr>
              <a:t> il </a:t>
            </a:r>
            <a:r>
              <a:rPr lang="en-GB" b="0" i="0" dirty="0" err="1">
                <a:solidFill>
                  <a:srgbClr val="D1D5DB"/>
                </a:solidFill>
                <a:effectLst/>
                <a:latin typeface="Söhne"/>
              </a:rPr>
              <a:t>suo</a:t>
            </a:r>
            <a:r>
              <a:rPr lang="en-GB" b="0" i="0" dirty="0">
                <a:solidFill>
                  <a:srgbClr val="D1D5DB"/>
                </a:solidFill>
                <a:effectLst/>
                <a:latin typeface="Söhne"/>
              </a:rPr>
              <a:t> </a:t>
            </a:r>
            <a:r>
              <a:rPr lang="en-GB" b="0" i="0" dirty="0" err="1">
                <a:solidFill>
                  <a:srgbClr val="D1D5DB"/>
                </a:solidFill>
                <a:effectLst/>
                <a:latin typeface="Söhne"/>
              </a:rPr>
              <a:t>registro</a:t>
            </a:r>
            <a:r>
              <a:rPr lang="en-GB" b="0" i="0" dirty="0">
                <a:solidFill>
                  <a:srgbClr val="D1D5DB"/>
                </a:solidFill>
                <a:effectLst/>
                <a:latin typeface="Söhne"/>
              </a:rPr>
              <a:t> di repository </a:t>
            </a:r>
            <a:r>
              <a:rPr lang="en-GB" b="0" i="0" dirty="0" err="1">
                <a:solidFill>
                  <a:srgbClr val="D1D5DB"/>
                </a:solidFill>
                <a:effectLst/>
                <a:latin typeface="Söhne"/>
              </a:rPr>
              <a:t>ufficiale</a:t>
            </a:r>
            <a:r>
              <a:rPr lang="en-GB" b="0" i="0" dirty="0">
                <a:solidFill>
                  <a:srgbClr val="D1D5DB"/>
                </a:solidFill>
                <a:effectLst/>
                <a:latin typeface="Söhne"/>
              </a:rPr>
              <a:t> </a:t>
            </a:r>
            <a:r>
              <a:rPr lang="en-GB" b="0" i="0" dirty="0" err="1">
                <a:solidFill>
                  <a:srgbClr val="D1D5DB"/>
                </a:solidFill>
                <a:effectLst/>
                <a:latin typeface="Söhne"/>
              </a:rPr>
              <a:t>chiamato</a:t>
            </a:r>
            <a:r>
              <a:rPr lang="en-GB" b="0" i="0" dirty="0">
                <a:solidFill>
                  <a:srgbClr val="D1D5DB"/>
                </a:solidFill>
                <a:effectLst/>
                <a:latin typeface="Söhne"/>
              </a:rPr>
              <a:t> "Helm Hub". </a:t>
            </a:r>
            <a:r>
              <a:rPr lang="en-GB" b="0" i="0" dirty="0" err="1">
                <a:solidFill>
                  <a:srgbClr val="D1D5DB"/>
                </a:solidFill>
                <a:effectLst/>
                <a:latin typeface="Söhne"/>
              </a:rPr>
              <a:t>Gli</a:t>
            </a:r>
            <a:r>
              <a:rPr lang="en-GB" b="0" i="0" dirty="0">
                <a:solidFill>
                  <a:srgbClr val="D1D5DB"/>
                </a:solidFill>
                <a:effectLst/>
                <a:latin typeface="Söhne"/>
              </a:rPr>
              <a:t> </a:t>
            </a:r>
            <a:r>
              <a:rPr lang="en-GB" b="0" i="0" dirty="0" err="1">
                <a:solidFill>
                  <a:srgbClr val="D1D5DB"/>
                </a:solidFill>
                <a:effectLst/>
                <a:latin typeface="Söhne"/>
              </a:rPr>
              <a:t>sviluppatori</a:t>
            </a:r>
            <a:r>
              <a:rPr lang="en-GB" b="0" i="0" dirty="0">
                <a:solidFill>
                  <a:srgbClr val="D1D5DB"/>
                </a:solidFill>
                <a:effectLst/>
                <a:latin typeface="Söhne"/>
              </a:rPr>
              <a:t> </a:t>
            </a:r>
            <a:r>
              <a:rPr lang="en-GB" b="0" i="0" dirty="0" err="1">
                <a:solidFill>
                  <a:srgbClr val="D1D5DB"/>
                </a:solidFill>
                <a:effectLst/>
                <a:latin typeface="Söhne"/>
              </a:rPr>
              <a:t>possono</a:t>
            </a:r>
            <a:r>
              <a:rPr lang="en-GB" b="0" i="0" dirty="0">
                <a:solidFill>
                  <a:srgbClr val="D1D5DB"/>
                </a:solidFill>
                <a:effectLst/>
                <a:latin typeface="Söhne"/>
              </a:rPr>
              <a:t> </a:t>
            </a:r>
            <a:r>
              <a:rPr lang="en-GB" b="0" i="0" dirty="0" err="1">
                <a:solidFill>
                  <a:srgbClr val="D1D5DB"/>
                </a:solidFill>
                <a:effectLst/>
                <a:latin typeface="Söhne"/>
              </a:rPr>
              <a:t>pubblicare</a:t>
            </a:r>
            <a:r>
              <a:rPr lang="en-GB" b="0" i="0" dirty="0">
                <a:solidFill>
                  <a:srgbClr val="D1D5DB"/>
                </a:solidFill>
                <a:effectLst/>
                <a:latin typeface="Söhne"/>
              </a:rPr>
              <a:t> </a:t>
            </a:r>
            <a:r>
              <a:rPr lang="en-GB" b="0" i="0" dirty="0" err="1">
                <a:solidFill>
                  <a:srgbClr val="D1D5DB"/>
                </a:solidFill>
                <a:effectLst/>
                <a:latin typeface="Söhne"/>
              </a:rPr>
              <a:t>i</a:t>
            </a:r>
            <a:r>
              <a:rPr lang="en-GB" b="0" i="0" dirty="0">
                <a:solidFill>
                  <a:srgbClr val="D1D5DB"/>
                </a:solidFill>
                <a:effectLst/>
                <a:latin typeface="Söhne"/>
              </a:rPr>
              <a:t> </a:t>
            </a:r>
            <a:r>
              <a:rPr lang="en-GB" b="0" i="0" dirty="0" err="1">
                <a:solidFill>
                  <a:srgbClr val="D1D5DB"/>
                </a:solidFill>
                <a:effectLst/>
                <a:latin typeface="Söhne"/>
              </a:rPr>
              <a:t>propri</a:t>
            </a:r>
            <a:r>
              <a:rPr lang="en-GB" b="0" i="0" dirty="0">
                <a:solidFill>
                  <a:srgbClr val="D1D5DB"/>
                </a:solidFill>
                <a:effectLst/>
                <a:latin typeface="Söhne"/>
              </a:rPr>
              <a:t> chart </a:t>
            </a:r>
            <a:r>
              <a:rPr lang="en-GB" b="0" i="0" dirty="0" err="1">
                <a:solidFill>
                  <a:srgbClr val="D1D5DB"/>
                </a:solidFill>
                <a:effectLst/>
                <a:latin typeface="Söhne"/>
              </a:rPr>
              <a:t>nel</a:t>
            </a:r>
            <a:r>
              <a:rPr lang="en-GB" b="0" i="0" dirty="0">
                <a:solidFill>
                  <a:srgbClr val="D1D5DB"/>
                </a:solidFill>
                <a:effectLst/>
                <a:latin typeface="Söhne"/>
              </a:rPr>
              <a:t> </a:t>
            </a:r>
            <a:r>
              <a:rPr lang="en-GB" b="0" i="0" dirty="0" err="1">
                <a:solidFill>
                  <a:srgbClr val="D1D5DB"/>
                </a:solidFill>
                <a:effectLst/>
                <a:latin typeface="Söhne"/>
              </a:rPr>
              <a:t>registro</a:t>
            </a:r>
            <a:r>
              <a:rPr lang="en-GB" b="0" i="0" dirty="0">
                <a:solidFill>
                  <a:srgbClr val="D1D5DB"/>
                </a:solidFill>
                <a:effectLst/>
                <a:latin typeface="Söhne"/>
              </a:rPr>
              <a:t>, </a:t>
            </a:r>
            <a:r>
              <a:rPr lang="en-GB" b="0" i="0" dirty="0" err="1">
                <a:solidFill>
                  <a:srgbClr val="D1D5DB"/>
                </a:solidFill>
                <a:effectLst/>
                <a:latin typeface="Söhne"/>
              </a:rPr>
              <a:t>rendendoli</a:t>
            </a:r>
            <a:r>
              <a:rPr lang="en-GB" b="0" i="0" dirty="0">
                <a:solidFill>
                  <a:srgbClr val="D1D5DB"/>
                </a:solidFill>
                <a:effectLst/>
                <a:latin typeface="Söhne"/>
              </a:rPr>
              <a:t> </a:t>
            </a:r>
            <a:r>
              <a:rPr lang="en-GB" b="0" i="0" dirty="0" err="1">
                <a:solidFill>
                  <a:srgbClr val="D1D5DB"/>
                </a:solidFill>
                <a:effectLst/>
                <a:latin typeface="Söhne"/>
              </a:rPr>
              <a:t>disponibili</a:t>
            </a:r>
            <a:r>
              <a:rPr lang="en-GB" b="0" i="0" dirty="0">
                <a:solidFill>
                  <a:srgbClr val="D1D5DB"/>
                </a:solidFill>
                <a:effectLst/>
                <a:latin typeface="Söhne"/>
              </a:rPr>
              <a:t> per </a:t>
            </a:r>
            <a:r>
              <a:rPr lang="en-GB" b="0" i="0" dirty="0" err="1">
                <a:solidFill>
                  <a:srgbClr val="D1D5DB"/>
                </a:solidFill>
                <a:effectLst/>
                <a:latin typeface="Söhne"/>
              </a:rPr>
              <a:t>altri</a:t>
            </a:r>
            <a:r>
              <a:rPr lang="en-GB" b="0" i="0" dirty="0">
                <a:solidFill>
                  <a:srgbClr val="D1D5DB"/>
                </a:solidFill>
                <a:effectLst/>
                <a:latin typeface="Söhne"/>
              </a:rPr>
              <a:t> </a:t>
            </a:r>
            <a:r>
              <a:rPr lang="en-GB" b="0" i="0" dirty="0" err="1">
                <a:solidFill>
                  <a:srgbClr val="D1D5DB"/>
                </a:solidFill>
                <a:effectLst/>
                <a:latin typeface="Söhne"/>
              </a:rPr>
              <a:t>utenti</a:t>
            </a:r>
            <a:r>
              <a:rPr lang="en-GB" b="0" i="0" dirty="0">
                <a:solidFill>
                  <a:srgbClr val="D1D5DB"/>
                </a:solidFill>
                <a:effectLst/>
                <a:latin typeface="Söhne"/>
              </a:rPr>
              <a:t>, </a:t>
            </a:r>
            <a:r>
              <a:rPr lang="en-GB" b="0" i="0" dirty="0" err="1">
                <a:solidFill>
                  <a:srgbClr val="D1D5DB"/>
                </a:solidFill>
                <a:effectLst/>
                <a:latin typeface="Söhne"/>
              </a:rPr>
              <a:t>contribuendo</a:t>
            </a:r>
            <a:r>
              <a:rPr lang="en-GB" b="0" i="0" dirty="0">
                <a:solidFill>
                  <a:srgbClr val="D1D5DB"/>
                </a:solidFill>
                <a:effectLst/>
                <a:latin typeface="Söhne"/>
              </a:rPr>
              <a:t> </a:t>
            </a:r>
            <a:r>
              <a:rPr lang="en-GB" b="0" i="0" dirty="0" err="1">
                <a:solidFill>
                  <a:srgbClr val="D1D5DB"/>
                </a:solidFill>
                <a:effectLst/>
                <a:latin typeface="Söhne"/>
              </a:rPr>
              <a:t>così</a:t>
            </a:r>
            <a:r>
              <a:rPr lang="en-GB" b="0" i="0" dirty="0">
                <a:solidFill>
                  <a:srgbClr val="D1D5DB"/>
                </a:solidFill>
                <a:effectLst/>
                <a:latin typeface="Söhne"/>
              </a:rPr>
              <a:t> a </a:t>
            </a:r>
            <a:r>
              <a:rPr lang="en-GB" b="0" i="0" dirty="0" err="1">
                <a:solidFill>
                  <a:srgbClr val="D1D5DB"/>
                </a:solidFill>
                <a:effectLst/>
                <a:latin typeface="Söhne"/>
              </a:rPr>
              <a:t>una</a:t>
            </a:r>
            <a:r>
              <a:rPr lang="en-GB" b="0" i="0" dirty="0">
                <a:solidFill>
                  <a:srgbClr val="D1D5DB"/>
                </a:solidFill>
                <a:effectLst/>
                <a:latin typeface="Söhne"/>
              </a:rPr>
              <a:t> </a:t>
            </a:r>
            <a:r>
              <a:rPr lang="en-GB" b="0" i="0" dirty="0" err="1">
                <a:solidFill>
                  <a:srgbClr val="D1D5DB"/>
                </a:solidFill>
                <a:effectLst/>
                <a:latin typeface="Söhne"/>
              </a:rPr>
              <a:t>maggiore</a:t>
            </a:r>
            <a:r>
              <a:rPr lang="en-GB" b="0" i="0" dirty="0">
                <a:solidFill>
                  <a:srgbClr val="D1D5DB"/>
                </a:solidFill>
                <a:effectLst/>
                <a:latin typeface="Söhne"/>
              </a:rPr>
              <a:t> </a:t>
            </a:r>
            <a:r>
              <a:rPr lang="en-GB" b="0" i="0" dirty="0" err="1">
                <a:solidFill>
                  <a:srgbClr val="D1D5DB"/>
                </a:solidFill>
                <a:effectLst/>
                <a:latin typeface="Söhne"/>
              </a:rPr>
              <a:t>collaborazione</a:t>
            </a:r>
            <a:r>
              <a:rPr lang="en-GB" b="0" i="0" dirty="0">
                <a:solidFill>
                  <a:srgbClr val="D1D5DB"/>
                </a:solidFill>
                <a:effectLst/>
                <a:latin typeface="Söhne"/>
              </a:rPr>
              <a:t> e </a:t>
            </a:r>
            <a:r>
              <a:rPr lang="en-GB" b="0" i="0" dirty="0" err="1">
                <a:solidFill>
                  <a:srgbClr val="D1D5DB"/>
                </a:solidFill>
                <a:effectLst/>
                <a:latin typeface="Söhne"/>
              </a:rPr>
              <a:t>condivisione</a:t>
            </a:r>
            <a:r>
              <a:rPr lang="en-GB" b="0" i="0" dirty="0">
                <a:solidFill>
                  <a:srgbClr val="D1D5DB"/>
                </a:solidFill>
                <a:effectLst/>
                <a:latin typeface="Söhne"/>
              </a:rPr>
              <a:t> </a:t>
            </a:r>
            <a:r>
              <a:rPr lang="en-GB" b="0" i="0" dirty="0" err="1">
                <a:solidFill>
                  <a:srgbClr val="D1D5DB"/>
                </a:solidFill>
                <a:effectLst/>
                <a:latin typeface="Söhne"/>
              </a:rPr>
              <a:t>delle</a:t>
            </a:r>
            <a:r>
              <a:rPr lang="en-GB" b="0" i="0" dirty="0">
                <a:solidFill>
                  <a:srgbClr val="D1D5DB"/>
                </a:solidFill>
                <a:effectLst/>
                <a:latin typeface="Söhne"/>
              </a:rPr>
              <a:t> best practice.</a:t>
            </a:r>
          </a:p>
          <a:p>
            <a:pPr algn="l">
              <a:buFont typeface="+mj-lt"/>
              <a:buAutoNum type="arabicPeriod"/>
            </a:pPr>
            <a:endParaRPr lang="en-GB" b="0" i="0" dirty="0">
              <a:solidFill>
                <a:srgbClr val="D1D5DB"/>
              </a:solidFill>
              <a:effectLst/>
              <a:latin typeface="Söhne"/>
            </a:endParaRPr>
          </a:p>
          <a:p>
            <a:pPr algn="l"/>
            <a:r>
              <a:rPr lang="en-GB" b="0" i="0" dirty="0">
                <a:solidFill>
                  <a:srgbClr val="D1D5DB"/>
                </a:solidFill>
                <a:effectLst/>
                <a:latin typeface="Söhne"/>
              </a:rPr>
              <a:t>In </a:t>
            </a:r>
            <a:r>
              <a:rPr lang="en-GB" b="0" i="0" dirty="0" err="1">
                <a:solidFill>
                  <a:srgbClr val="D1D5DB"/>
                </a:solidFill>
                <a:effectLst/>
                <a:latin typeface="Söhne"/>
              </a:rPr>
              <a:t>sintesi</a:t>
            </a:r>
            <a:r>
              <a:rPr lang="en-GB" b="0" i="0" dirty="0">
                <a:solidFill>
                  <a:srgbClr val="D1D5DB"/>
                </a:solidFill>
                <a:effectLst/>
                <a:latin typeface="Söhne"/>
              </a:rPr>
              <a:t>, Helm </a:t>
            </a:r>
            <a:r>
              <a:rPr lang="en-GB" b="0" i="0" dirty="0" err="1">
                <a:solidFill>
                  <a:srgbClr val="D1D5DB"/>
                </a:solidFill>
                <a:effectLst/>
                <a:latin typeface="Söhne"/>
              </a:rPr>
              <a:t>è</a:t>
            </a:r>
            <a:r>
              <a:rPr lang="en-GB" b="0" i="0" dirty="0">
                <a:solidFill>
                  <a:srgbClr val="D1D5DB"/>
                </a:solidFill>
                <a:effectLst/>
                <a:latin typeface="Söhne"/>
              </a:rPr>
              <a:t> uno </a:t>
            </a:r>
            <a:r>
              <a:rPr lang="en-GB" b="0" i="0" dirty="0" err="1">
                <a:solidFill>
                  <a:srgbClr val="D1D5DB"/>
                </a:solidFill>
                <a:effectLst/>
                <a:latin typeface="Söhne"/>
              </a:rPr>
              <a:t>strumento</a:t>
            </a:r>
            <a:r>
              <a:rPr lang="en-GB" b="0" i="0" dirty="0">
                <a:solidFill>
                  <a:srgbClr val="D1D5DB"/>
                </a:solidFill>
                <a:effectLst/>
                <a:latin typeface="Söhne"/>
              </a:rPr>
              <a:t> </a:t>
            </a:r>
            <a:r>
              <a:rPr lang="en-GB" b="0" i="0" dirty="0" err="1">
                <a:solidFill>
                  <a:srgbClr val="D1D5DB"/>
                </a:solidFill>
                <a:effectLst/>
                <a:latin typeface="Söhne"/>
              </a:rPr>
              <a:t>potente</a:t>
            </a:r>
            <a:r>
              <a:rPr lang="en-GB" b="0" i="0" dirty="0">
                <a:solidFill>
                  <a:srgbClr val="D1D5DB"/>
                </a:solidFill>
                <a:effectLst/>
                <a:latin typeface="Söhne"/>
              </a:rPr>
              <a:t> per </a:t>
            </a:r>
            <a:r>
              <a:rPr lang="en-GB" b="0" i="0" dirty="0" err="1">
                <a:solidFill>
                  <a:srgbClr val="D1D5DB"/>
                </a:solidFill>
                <a:effectLst/>
                <a:latin typeface="Söhne"/>
              </a:rPr>
              <a:t>semplificare</a:t>
            </a:r>
            <a:r>
              <a:rPr lang="en-GB" b="0" i="0" dirty="0">
                <a:solidFill>
                  <a:srgbClr val="D1D5DB"/>
                </a:solidFill>
                <a:effectLst/>
                <a:latin typeface="Söhne"/>
              </a:rPr>
              <a:t> la </a:t>
            </a:r>
            <a:r>
              <a:rPr lang="en-GB" b="0" i="0" dirty="0" err="1">
                <a:solidFill>
                  <a:srgbClr val="D1D5DB"/>
                </a:solidFill>
                <a:effectLst/>
                <a:latin typeface="Söhne"/>
              </a:rPr>
              <a:t>gestione</a:t>
            </a:r>
            <a:r>
              <a:rPr lang="en-GB" b="0" i="0" dirty="0">
                <a:solidFill>
                  <a:srgbClr val="D1D5DB"/>
                </a:solidFill>
                <a:effectLst/>
                <a:latin typeface="Söhne"/>
              </a:rPr>
              <a:t> </a:t>
            </a:r>
            <a:r>
              <a:rPr lang="en-GB" b="0" i="0" dirty="0" err="1">
                <a:solidFill>
                  <a:srgbClr val="D1D5DB"/>
                </a:solidFill>
                <a:effectLst/>
                <a:latin typeface="Söhne"/>
              </a:rPr>
              <a:t>delle</a:t>
            </a:r>
            <a:r>
              <a:rPr lang="en-GB" b="0" i="0" dirty="0">
                <a:solidFill>
                  <a:srgbClr val="D1D5DB"/>
                </a:solidFill>
                <a:effectLst/>
                <a:latin typeface="Söhne"/>
              </a:rPr>
              <a:t> </a:t>
            </a:r>
            <a:r>
              <a:rPr lang="en-GB" b="0" i="0" dirty="0" err="1">
                <a:solidFill>
                  <a:srgbClr val="D1D5DB"/>
                </a:solidFill>
                <a:effectLst/>
                <a:latin typeface="Söhne"/>
              </a:rPr>
              <a:t>applicazioni</a:t>
            </a:r>
            <a:r>
              <a:rPr lang="en-GB" b="0" i="0" dirty="0">
                <a:solidFill>
                  <a:srgbClr val="D1D5DB"/>
                </a:solidFill>
                <a:effectLst/>
                <a:latin typeface="Söhne"/>
              </a:rPr>
              <a:t> </a:t>
            </a:r>
            <a:r>
              <a:rPr lang="en-GB" b="0" i="0" dirty="0" err="1">
                <a:solidFill>
                  <a:srgbClr val="D1D5DB"/>
                </a:solidFill>
                <a:effectLst/>
                <a:latin typeface="Söhne"/>
              </a:rPr>
              <a:t>su</a:t>
            </a:r>
            <a:r>
              <a:rPr lang="en-GB" b="0" i="0" dirty="0">
                <a:solidFill>
                  <a:srgbClr val="D1D5DB"/>
                </a:solidFill>
                <a:effectLst/>
                <a:latin typeface="Söhne"/>
              </a:rPr>
              <a:t> Kubernetes. </a:t>
            </a:r>
            <a:r>
              <a:rPr lang="en-GB" b="0" i="0" dirty="0" err="1">
                <a:solidFill>
                  <a:srgbClr val="D1D5DB"/>
                </a:solidFill>
                <a:effectLst/>
                <a:latin typeface="Söhne"/>
              </a:rPr>
              <a:t>Fornisce</a:t>
            </a:r>
            <a:r>
              <a:rPr lang="en-GB" b="0" i="0" dirty="0">
                <a:solidFill>
                  <a:srgbClr val="D1D5DB"/>
                </a:solidFill>
                <a:effectLst/>
                <a:latin typeface="Söhne"/>
              </a:rPr>
              <a:t> </a:t>
            </a:r>
            <a:r>
              <a:rPr lang="en-GB" b="0" i="0" dirty="0" err="1">
                <a:solidFill>
                  <a:srgbClr val="D1D5DB"/>
                </a:solidFill>
                <a:effectLst/>
                <a:latin typeface="Söhne"/>
              </a:rPr>
              <a:t>una</a:t>
            </a:r>
            <a:r>
              <a:rPr lang="en-GB" b="0" i="0" dirty="0">
                <a:solidFill>
                  <a:srgbClr val="D1D5DB"/>
                </a:solidFill>
                <a:effectLst/>
                <a:latin typeface="Söhne"/>
              </a:rPr>
              <a:t> </a:t>
            </a:r>
            <a:r>
              <a:rPr lang="en-GB" b="0" i="0" dirty="0" err="1">
                <a:solidFill>
                  <a:srgbClr val="D1D5DB"/>
                </a:solidFill>
                <a:effectLst/>
                <a:latin typeface="Söhne"/>
              </a:rPr>
              <a:t>modalità</a:t>
            </a:r>
            <a:r>
              <a:rPr lang="en-GB" b="0" i="0" dirty="0">
                <a:solidFill>
                  <a:srgbClr val="D1D5DB"/>
                </a:solidFill>
                <a:effectLst/>
                <a:latin typeface="Söhne"/>
              </a:rPr>
              <a:t> </a:t>
            </a:r>
            <a:r>
              <a:rPr lang="en-GB" b="0" i="0" dirty="0" err="1">
                <a:solidFill>
                  <a:srgbClr val="D1D5DB"/>
                </a:solidFill>
                <a:effectLst/>
                <a:latin typeface="Söhne"/>
              </a:rPr>
              <a:t>standardizzata</a:t>
            </a:r>
            <a:r>
              <a:rPr lang="en-GB" b="0" i="0" dirty="0">
                <a:solidFill>
                  <a:srgbClr val="D1D5DB"/>
                </a:solidFill>
                <a:effectLst/>
                <a:latin typeface="Söhne"/>
              </a:rPr>
              <a:t> per il packaging, la </a:t>
            </a:r>
            <a:r>
              <a:rPr lang="en-GB" b="0" i="0" dirty="0" err="1">
                <a:solidFill>
                  <a:srgbClr val="D1D5DB"/>
                </a:solidFill>
                <a:effectLst/>
                <a:latin typeface="Söhne"/>
              </a:rPr>
              <a:t>distribuzione</a:t>
            </a:r>
            <a:r>
              <a:rPr lang="en-GB" b="0" i="0" dirty="0">
                <a:solidFill>
                  <a:srgbClr val="D1D5DB"/>
                </a:solidFill>
                <a:effectLst/>
                <a:latin typeface="Söhne"/>
              </a:rPr>
              <a:t> e la </a:t>
            </a:r>
            <a:r>
              <a:rPr lang="en-GB" b="0" i="0" dirty="0" err="1">
                <a:solidFill>
                  <a:srgbClr val="D1D5DB"/>
                </a:solidFill>
                <a:effectLst/>
                <a:latin typeface="Söhne"/>
              </a:rPr>
              <a:t>configurazione</a:t>
            </a:r>
            <a:r>
              <a:rPr lang="en-GB" b="0" i="0" dirty="0">
                <a:solidFill>
                  <a:srgbClr val="D1D5DB"/>
                </a:solidFill>
                <a:effectLst/>
                <a:latin typeface="Söhne"/>
              </a:rPr>
              <a:t> </a:t>
            </a:r>
            <a:r>
              <a:rPr lang="en-GB" b="0" i="0" dirty="0" err="1">
                <a:solidFill>
                  <a:srgbClr val="D1D5DB"/>
                </a:solidFill>
                <a:effectLst/>
                <a:latin typeface="Söhne"/>
              </a:rPr>
              <a:t>delle</a:t>
            </a:r>
            <a:r>
              <a:rPr lang="en-GB" b="0" i="0" dirty="0">
                <a:solidFill>
                  <a:srgbClr val="D1D5DB"/>
                </a:solidFill>
                <a:effectLst/>
                <a:latin typeface="Söhne"/>
              </a:rPr>
              <a:t> </a:t>
            </a:r>
            <a:r>
              <a:rPr lang="en-GB" b="0" i="0" dirty="0" err="1">
                <a:solidFill>
                  <a:srgbClr val="D1D5DB"/>
                </a:solidFill>
                <a:effectLst/>
                <a:latin typeface="Söhne"/>
              </a:rPr>
              <a:t>applicazioni</a:t>
            </a:r>
            <a:r>
              <a:rPr lang="en-GB" b="0" i="0" dirty="0">
                <a:solidFill>
                  <a:srgbClr val="D1D5DB"/>
                </a:solidFill>
                <a:effectLst/>
                <a:latin typeface="Söhne"/>
              </a:rPr>
              <a:t>, </a:t>
            </a:r>
            <a:r>
              <a:rPr lang="en-GB" b="0" i="0" dirty="0" err="1">
                <a:solidFill>
                  <a:srgbClr val="D1D5DB"/>
                </a:solidFill>
                <a:effectLst/>
                <a:latin typeface="Söhne"/>
              </a:rPr>
              <a:t>migliorando</a:t>
            </a:r>
            <a:r>
              <a:rPr lang="en-GB" b="0" i="0" dirty="0">
                <a:solidFill>
                  <a:srgbClr val="D1D5DB"/>
                </a:solidFill>
                <a:effectLst/>
                <a:latin typeface="Söhne"/>
              </a:rPr>
              <a:t> </a:t>
            </a:r>
            <a:r>
              <a:rPr lang="en-GB" b="0" i="0" dirty="0" err="1">
                <a:solidFill>
                  <a:srgbClr val="D1D5DB"/>
                </a:solidFill>
                <a:effectLst/>
                <a:latin typeface="Söhne"/>
              </a:rPr>
              <a:t>l'efficienza</a:t>
            </a:r>
            <a:r>
              <a:rPr lang="en-GB" b="0" i="0" dirty="0">
                <a:solidFill>
                  <a:srgbClr val="D1D5DB"/>
                </a:solidFill>
                <a:effectLst/>
                <a:latin typeface="Söhne"/>
              </a:rPr>
              <a:t> e la </a:t>
            </a:r>
            <a:r>
              <a:rPr lang="en-GB" b="0" i="0" dirty="0" err="1">
                <a:solidFill>
                  <a:srgbClr val="D1D5DB"/>
                </a:solidFill>
                <a:effectLst/>
                <a:latin typeface="Söhne"/>
              </a:rPr>
              <a:t>scalabilità</a:t>
            </a:r>
            <a:r>
              <a:rPr lang="en-GB" b="0" i="0" dirty="0">
                <a:solidFill>
                  <a:srgbClr val="D1D5DB"/>
                </a:solidFill>
                <a:effectLst/>
                <a:latin typeface="Söhne"/>
              </a:rPr>
              <a:t> </a:t>
            </a:r>
            <a:r>
              <a:rPr lang="en-GB" b="0" i="0" dirty="0" err="1">
                <a:solidFill>
                  <a:srgbClr val="D1D5DB"/>
                </a:solidFill>
                <a:effectLst/>
                <a:latin typeface="Söhne"/>
              </a:rPr>
              <a:t>nell'ambito</a:t>
            </a:r>
            <a:r>
              <a:rPr lang="en-GB" b="0" i="0" dirty="0">
                <a:solidFill>
                  <a:srgbClr val="D1D5DB"/>
                </a:solidFill>
                <a:effectLst/>
                <a:latin typeface="Söhne"/>
              </a:rPr>
              <a:t> </a:t>
            </a:r>
            <a:r>
              <a:rPr lang="en-GB" b="0" i="0" dirty="0" err="1">
                <a:solidFill>
                  <a:srgbClr val="D1D5DB"/>
                </a:solidFill>
                <a:effectLst/>
                <a:latin typeface="Söhne"/>
              </a:rPr>
              <a:t>delle</a:t>
            </a:r>
            <a:r>
              <a:rPr lang="en-GB" b="0" i="0" dirty="0">
                <a:solidFill>
                  <a:srgbClr val="D1D5DB"/>
                </a:solidFill>
                <a:effectLst/>
                <a:latin typeface="Söhne"/>
              </a:rPr>
              <a:t> </a:t>
            </a:r>
            <a:r>
              <a:rPr lang="en-GB" b="0" i="0" dirty="0" err="1">
                <a:solidFill>
                  <a:srgbClr val="D1D5DB"/>
                </a:solidFill>
                <a:effectLst/>
                <a:latin typeface="Söhne"/>
              </a:rPr>
              <a:t>infrastrutture</a:t>
            </a:r>
            <a:r>
              <a:rPr lang="en-GB" b="0" i="0" dirty="0">
                <a:solidFill>
                  <a:srgbClr val="D1D5DB"/>
                </a:solidFill>
                <a:effectLst/>
                <a:latin typeface="Söhne"/>
              </a:rPr>
              <a:t> </a:t>
            </a:r>
            <a:r>
              <a:rPr lang="en-GB" b="0" i="0" dirty="0" err="1">
                <a:solidFill>
                  <a:srgbClr val="D1D5DB"/>
                </a:solidFill>
                <a:effectLst/>
                <a:latin typeface="Söhne"/>
              </a:rPr>
              <a:t>basate</a:t>
            </a:r>
            <a:r>
              <a:rPr lang="en-GB" b="0" i="0" dirty="0">
                <a:solidFill>
                  <a:srgbClr val="D1D5DB"/>
                </a:solidFill>
                <a:effectLst/>
                <a:latin typeface="Söhne"/>
              </a:rPr>
              <a:t> </a:t>
            </a:r>
            <a:r>
              <a:rPr lang="en-GB" b="0" i="0" dirty="0" err="1">
                <a:solidFill>
                  <a:srgbClr val="D1D5DB"/>
                </a:solidFill>
                <a:effectLst/>
                <a:latin typeface="Söhne"/>
              </a:rPr>
              <a:t>su</a:t>
            </a:r>
            <a:r>
              <a:rPr lang="en-GB" b="0" i="0" dirty="0">
                <a:solidFill>
                  <a:srgbClr val="D1D5DB"/>
                </a:solidFill>
                <a:effectLst/>
                <a:latin typeface="Söhne"/>
              </a:rPr>
              <a:t> container.</a:t>
            </a:r>
          </a:p>
        </p:txBody>
      </p:sp>
    </p:spTree>
    <p:extLst>
      <p:ext uri="{BB962C8B-B14F-4D97-AF65-F5344CB8AC3E}">
        <p14:creationId xmlns:p14="http://schemas.microsoft.com/office/powerpoint/2010/main" val="370601299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GB" b="0" i="0" dirty="0" err="1">
                <a:solidFill>
                  <a:srgbClr val="D1D5DB"/>
                </a:solidFill>
                <a:effectLst/>
                <a:latin typeface="Söhne"/>
              </a:rPr>
              <a:t>Gestione</a:t>
            </a:r>
            <a:r>
              <a:rPr lang="en-GB" b="0" i="0" dirty="0">
                <a:solidFill>
                  <a:srgbClr val="D1D5DB"/>
                </a:solidFill>
                <a:effectLst/>
                <a:latin typeface="Söhne"/>
              </a:rPr>
              <a:t> </a:t>
            </a:r>
            <a:r>
              <a:rPr lang="en-GB" b="0" i="0" dirty="0" err="1">
                <a:solidFill>
                  <a:srgbClr val="D1D5DB"/>
                </a:solidFill>
                <a:effectLst/>
                <a:latin typeface="Söhne"/>
              </a:rPr>
              <a:t>dei</a:t>
            </a:r>
            <a:r>
              <a:rPr lang="en-GB" b="0" i="0" dirty="0">
                <a:solidFill>
                  <a:srgbClr val="D1D5DB"/>
                </a:solidFill>
                <a:effectLst/>
                <a:latin typeface="Söhne"/>
              </a:rPr>
              <a:t> </a:t>
            </a:r>
            <a:r>
              <a:rPr lang="en-GB" b="0" i="0" dirty="0" err="1">
                <a:solidFill>
                  <a:srgbClr val="D1D5DB"/>
                </a:solidFill>
                <a:effectLst/>
                <a:latin typeface="Söhne"/>
              </a:rPr>
              <a:t>pacchetti</a:t>
            </a:r>
            <a:r>
              <a:rPr lang="en-GB" b="0" i="0" dirty="0">
                <a:solidFill>
                  <a:srgbClr val="D1D5DB"/>
                </a:solidFill>
                <a:effectLst/>
                <a:latin typeface="Söhne"/>
              </a:rPr>
              <a:t>: Helm </a:t>
            </a:r>
            <a:r>
              <a:rPr lang="en-GB" b="0" i="0" dirty="0" err="1">
                <a:solidFill>
                  <a:srgbClr val="D1D5DB"/>
                </a:solidFill>
                <a:effectLst/>
                <a:latin typeface="Söhne"/>
              </a:rPr>
              <a:t>consente</a:t>
            </a:r>
            <a:r>
              <a:rPr lang="en-GB" b="0" i="0" dirty="0">
                <a:solidFill>
                  <a:srgbClr val="D1D5DB"/>
                </a:solidFill>
                <a:effectLst/>
                <a:latin typeface="Söhne"/>
              </a:rPr>
              <a:t> di </a:t>
            </a:r>
            <a:r>
              <a:rPr lang="en-GB" b="0" i="0" dirty="0" err="1">
                <a:solidFill>
                  <a:srgbClr val="D1D5DB"/>
                </a:solidFill>
                <a:effectLst/>
                <a:latin typeface="Söhne"/>
              </a:rPr>
              <a:t>creare</a:t>
            </a:r>
            <a:r>
              <a:rPr lang="en-GB" b="0" i="0" dirty="0">
                <a:solidFill>
                  <a:srgbClr val="D1D5DB"/>
                </a:solidFill>
                <a:effectLst/>
                <a:latin typeface="Söhne"/>
              </a:rPr>
              <a:t>, </a:t>
            </a:r>
            <a:r>
              <a:rPr lang="en-GB" b="0" i="0" dirty="0" err="1">
                <a:solidFill>
                  <a:srgbClr val="D1D5DB"/>
                </a:solidFill>
                <a:effectLst/>
                <a:latin typeface="Söhne"/>
              </a:rPr>
              <a:t>distribuire</a:t>
            </a:r>
            <a:r>
              <a:rPr lang="en-GB" b="0" i="0" dirty="0">
                <a:solidFill>
                  <a:srgbClr val="D1D5DB"/>
                </a:solidFill>
                <a:effectLst/>
                <a:latin typeface="Söhne"/>
              </a:rPr>
              <a:t> e </a:t>
            </a:r>
            <a:r>
              <a:rPr lang="en-GB" b="0" i="0" dirty="0" err="1">
                <a:solidFill>
                  <a:srgbClr val="D1D5DB"/>
                </a:solidFill>
                <a:effectLst/>
                <a:latin typeface="Söhne"/>
              </a:rPr>
              <a:t>gestire</a:t>
            </a:r>
            <a:r>
              <a:rPr lang="en-GB" b="0" i="0" dirty="0">
                <a:solidFill>
                  <a:srgbClr val="D1D5DB"/>
                </a:solidFill>
                <a:effectLst/>
                <a:latin typeface="Söhne"/>
              </a:rPr>
              <a:t> </a:t>
            </a:r>
            <a:r>
              <a:rPr lang="en-GB" b="0" i="0" dirty="0" err="1">
                <a:solidFill>
                  <a:srgbClr val="D1D5DB"/>
                </a:solidFill>
                <a:effectLst/>
                <a:latin typeface="Söhne"/>
              </a:rPr>
              <a:t>pacchetti</a:t>
            </a:r>
            <a:r>
              <a:rPr lang="en-GB" b="0" i="0" dirty="0">
                <a:solidFill>
                  <a:srgbClr val="D1D5DB"/>
                </a:solidFill>
                <a:effectLst/>
                <a:latin typeface="Söhne"/>
              </a:rPr>
              <a:t> di </a:t>
            </a:r>
            <a:r>
              <a:rPr lang="en-GB" b="0" i="0" dirty="0" err="1">
                <a:solidFill>
                  <a:srgbClr val="D1D5DB"/>
                </a:solidFill>
                <a:effectLst/>
                <a:latin typeface="Söhne"/>
              </a:rPr>
              <a:t>applicazioni</a:t>
            </a:r>
            <a:r>
              <a:rPr lang="en-GB" b="0" i="0" dirty="0">
                <a:solidFill>
                  <a:srgbClr val="D1D5DB"/>
                </a:solidFill>
                <a:effectLst/>
                <a:latin typeface="Söhne"/>
              </a:rPr>
              <a:t> </a:t>
            </a:r>
            <a:r>
              <a:rPr lang="en-GB" b="0" i="0" dirty="0" err="1">
                <a:solidFill>
                  <a:srgbClr val="D1D5DB"/>
                </a:solidFill>
                <a:effectLst/>
                <a:latin typeface="Söhne"/>
              </a:rPr>
              <a:t>chiamati</a:t>
            </a:r>
            <a:r>
              <a:rPr lang="en-GB" b="0" i="0" dirty="0">
                <a:solidFill>
                  <a:srgbClr val="D1D5DB"/>
                </a:solidFill>
                <a:effectLst/>
                <a:latin typeface="Söhne"/>
              </a:rPr>
              <a:t> "chart". Un chart </a:t>
            </a:r>
            <a:r>
              <a:rPr lang="en-GB" b="0" i="0" dirty="0" err="1">
                <a:solidFill>
                  <a:srgbClr val="D1D5DB"/>
                </a:solidFill>
                <a:effectLst/>
                <a:latin typeface="Söhne"/>
              </a:rPr>
              <a:t>è</a:t>
            </a:r>
            <a:r>
              <a:rPr lang="en-GB" b="0" i="0" dirty="0">
                <a:solidFill>
                  <a:srgbClr val="D1D5DB"/>
                </a:solidFill>
                <a:effectLst/>
                <a:latin typeface="Söhne"/>
              </a:rPr>
              <a:t> un bundle </a:t>
            </a:r>
            <a:r>
              <a:rPr lang="en-GB" b="0" i="0" dirty="0" err="1">
                <a:solidFill>
                  <a:srgbClr val="D1D5DB"/>
                </a:solidFill>
                <a:effectLst/>
                <a:latin typeface="Söhne"/>
              </a:rPr>
              <a:t>che</a:t>
            </a:r>
            <a:r>
              <a:rPr lang="en-GB" b="0" i="0" dirty="0">
                <a:solidFill>
                  <a:srgbClr val="D1D5DB"/>
                </a:solidFill>
                <a:effectLst/>
                <a:latin typeface="Söhne"/>
              </a:rPr>
              <a:t> </a:t>
            </a:r>
            <a:r>
              <a:rPr lang="en-GB" b="0" i="0" dirty="0" err="1">
                <a:solidFill>
                  <a:srgbClr val="D1D5DB"/>
                </a:solidFill>
                <a:effectLst/>
                <a:latin typeface="Söhne"/>
              </a:rPr>
              <a:t>contiene</a:t>
            </a:r>
            <a:r>
              <a:rPr lang="en-GB" b="0" i="0" dirty="0">
                <a:solidFill>
                  <a:srgbClr val="D1D5DB"/>
                </a:solidFill>
                <a:effectLst/>
                <a:latin typeface="Söhne"/>
              </a:rPr>
              <a:t> tutti </a:t>
            </a:r>
            <a:r>
              <a:rPr lang="en-GB" b="0" i="0" dirty="0" err="1">
                <a:solidFill>
                  <a:srgbClr val="D1D5DB"/>
                </a:solidFill>
                <a:effectLst/>
                <a:latin typeface="Söhne"/>
              </a:rPr>
              <a:t>i</a:t>
            </a:r>
            <a:r>
              <a:rPr lang="en-GB" b="0" i="0" dirty="0">
                <a:solidFill>
                  <a:srgbClr val="D1D5DB"/>
                </a:solidFill>
                <a:effectLst/>
                <a:latin typeface="Söhne"/>
              </a:rPr>
              <a:t> file e le </a:t>
            </a:r>
            <a:r>
              <a:rPr lang="en-GB" b="0" i="0" dirty="0" err="1">
                <a:solidFill>
                  <a:srgbClr val="D1D5DB"/>
                </a:solidFill>
                <a:effectLst/>
                <a:latin typeface="Söhne"/>
              </a:rPr>
              <a:t>risorse</a:t>
            </a:r>
            <a:r>
              <a:rPr lang="en-GB" b="0" i="0" dirty="0">
                <a:solidFill>
                  <a:srgbClr val="D1D5DB"/>
                </a:solidFill>
                <a:effectLst/>
                <a:latin typeface="Söhne"/>
              </a:rPr>
              <a:t> </a:t>
            </a:r>
            <a:r>
              <a:rPr lang="en-GB" b="0" i="0" dirty="0" err="1">
                <a:solidFill>
                  <a:srgbClr val="D1D5DB"/>
                </a:solidFill>
                <a:effectLst/>
                <a:latin typeface="Söhne"/>
              </a:rPr>
              <a:t>necessarie</a:t>
            </a:r>
            <a:r>
              <a:rPr lang="en-GB" b="0" i="0" dirty="0">
                <a:solidFill>
                  <a:srgbClr val="D1D5DB"/>
                </a:solidFill>
                <a:effectLst/>
                <a:latin typeface="Söhne"/>
              </a:rPr>
              <a:t> per </a:t>
            </a:r>
            <a:r>
              <a:rPr lang="en-GB" b="0" i="0" dirty="0" err="1">
                <a:solidFill>
                  <a:srgbClr val="D1D5DB"/>
                </a:solidFill>
                <a:effectLst/>
                <a:latin typeface="Söhne"/>
              </a:rPr>
              <a:t>distribuire</a:t>
            </a:r>
            <a:r>
              <a:rPr lang="en-GB" b="0" i="0" dirty="0">
                <a:solidFill>
                  <a:srgbClr val="D1D5DB"/>
                </a:solidFill>
                <a:effectLst/>
                <a:latin typeface="Söhne"/>
              </a:rPr>
              <a:t> </a:t>
            </a:r>
            <a:r>
              <a:rPr lang="en-GB" b="0" i="0" dirty="0" err="1">
                <a:solidFill>
                  <a:srgbClr val="D1D5DB"/>
                </a:solidFill>
                <a:effectLst/>
                <a:latin typeface="Söhne"/>
              </a:rPr>
              <a:t>un'applicazione</a:t>
            </a:r>
            <a:r>
              <a:rPr lang="en-GB" b="0" i="0" dirty="0">
                <a:solidFill>
                  <a:srgbClr val="D1D5DB"/>
                </a:solidFill>
                <a:effectLst/>
                <a:latin typeface="Söhne"/>
              </a:rPr>
              <a:t> </a:t>
            </a:r>
            <a:r>
              <a:rPr lang="en-GB" b="0" i="0" dirty="0" err="1">
                <a:solidFill>
                  <a:srgbClr val="D1D5DB"/>
                </a:solidFill>
                <a:effectLst/>
                <a:latin typeface="Söhne"/>
              </a:rPr>
              <a:t>su</a:t>
            </a:r>
            <a:r>
              <a:rPr lang="en-GB" b="0" i="0" dirty="0">
                <a:solidFill>
                  <a:srgbClr val="D1D5DB"/>
                </a:solidFill>
                <a:effectLst/>
                <a:latin typeface="Söhne"/>
              </a:rPr>
              <a:t> Kubernetes.</a:t>
            </a:r>
          </a:p>
          <a:p>
            <a:pPr algn="l">
              <a:buFont typeface="+mj-lt"/>
              <a:buAutoNum type="arabicPeriod"/>
            </a:pPr>
            <a:endParaRPr lang="en-GB" b="0" i="0" dirty="0">
              <a:solidFill>
                <a:srgbClr val="D1D5DB"/>
              </a:solidFill>
              <a:effectLst/>
              <a:latin typeface="Söhne"/>
            </a:endParaRPr>
          </a:p>
          <a:p>
            <a:pPr algn="l">
              <a:buFont typeface="+mj-lt"/>
              <a:buAutoNum type="arabicPeriod"/>
            </a:pPr>
            <a:r>
              <a:rPr lang="en-GB" b="0" i="0" dirty="0" err="1">
                <a:solidFill>
                  <a:srgbClr val="D1D5DB"/>
                </a:solidFill>
                <a:effectLst/>
                <a:latin typeface="Söhne"/>
              </a:rPr>
              <a:t>Configurazione</a:t>
            </a:r>
            <a:r>
              <a:rPr lang="en-GB" b="0" i="0" dirty="0">
                <a:solidFill>
                  <a:srgbClr val="D1D5DB"/>
                </a:solidFill>
                <a:effectLst/>
                <a:latin typeface="Söhne"/>
              </a:rPr>
              <a:t> </a:t>
            </a:r>
            <a:r>
              <a:rPr lang="en-GB" b="0" i="0" dirty="0" err="1">
                <a:solidFill>
                  <a:srgbClr val="D1D5DB"/>
                </a:solidFill>
                <a:effectLst/>
                <a:latin typeface="Söhne"/>
              </a:rPr>
              <a:t>parametrica</a:t>
            </a:r>
            <a:r>
              <a:rPr lang="en-GB" b="0" i="0" dirty="0">
                <a:solidFill>
                  <a:srgbClr val="D1D5DB"/>
                </a:solidFill>
                <a:effectLst/>
                <a:latin typeface="Söhne"/>
              </a:rPr>
              <a:t>: Helm </a:t>
            </a:r>
            <a:r>
              <a:rPr lang="en-GB" b="0" i="0" dirty="0" err="1">
                <a:solidFill>
                  <a:srgbClr val="D1D5DB"/>
                </a:solidFill>
                <a:effectLst/>
                <a:latin typeface="Söhne"/>
              </a:rPr>
              <a:t>permette</a:t>
            </a:r>
            <a:r>
              <a:rPr lang="en-GB" b="0" i="0" dirty="0">
                <a:solidFill>
                  <a:srgbClr val="D1D5DB"/>
                </a:solidFill>
                <a:effectLst/>
                <a:latin typeface="Söhne"/>
              </a:rPr>
              <a:t> di </a:t>
            </a:r>
            <a:r>
              <a:rPr lang="en-GB" b="0" i="0" dirty="0" err="1">
                <a:solidFill>
                  <a:srgbClr val="D1D5DB"/>
                </a:solidFill>
                <a:effectLst/>
                <a:latin typeface="Söhne"/>
              </a:rPr>
              <a:t>personalizzare</a:t>
            </a:r>
            <a:r>
              <a:rPr lang="en-GB" b="0" i="0" dirty="0">
                <a:solidFill>
                  <a:srgbClr val="D1D5DB"/>
                </a:solidFill>
                <a:effectLst/>
                <a:latin typeface="Söhne"/>
              </a:rPr>
              <a:t> la </a:t>
            </a:r>
            <a:r>
              <a:rPr lang="en-GB" b="0" i="0" dirty="0" err="1">
                <a:solidFill>
                  <a:srgbClr val="D1D5DB"/>
                </a:solidFill>
                <a:effectLst/>
                <a:latin typeface="Söhne"/>
              </a:rPr>
              <a:t>configurazione</a:t>
            </a:r>
            <a:r>
              <a:rPr lang="en-GB" b="0" i="0" dirty="0">
                <a:solidFill>
                  <a:srgbClr val="D1D5DB"/>
                </a:solidFill>
                <a:effectLst/>
                <a:latin typeface="Söhne"/>
              </a:rPr>
              <a:t> </a:t>
            </a:r>
            <a:r>
              <a:rPr lang="en-GB" b="0" i="0" dirty="0" err="1">
                <a:solidFill>
                  <a:srgbClr val="D1D5DB"/>
                </a:solidFill>
                <a:effectLst/>
                <a:latin typeface="Söhne"/>
              </a:rPr>
              <a:t>delle</a:t>
            </a:r>
            <a:r>
              <a:rPr lang="en-GB" b="0" i="0" dirty="0">
                <a:solidFill>
                  <a:srgbClr val="D1D5DB"/>
                </a:solidFill>
                <a:effectLst/>
                <a:latin typeface="Söhne"/>
              </a:rPr>
              <a:t> </a:t>
            </a:r>
            <a:r>
              <a:rPr lang="en-GB" b="0" i="0" dirty="0" err="1">
                <a:solidFill>
                  <a:srgbClr val="D1D5DB"/>
                </a:solidFill>
                <a:effectLst/>
                <a:latin typeface="Söhne"/>
              </a:rPr>
              <a:t>applicazioni</a:t>
            </a:r>
            <a:r>
              <a:rPr lang="en-GB" b="0" i="0" dirty="0">
                <a:solidFill>
                  <a:srgbClr val="D1D5DB"/>
                </a:solidFill>
                <a:effectLst/>
                <a:latin typeface="Söhne"/>
              </a:rPr>
              <a:t> </a:t>
            </a:r>
            <a:r>
              <a:rPr lang="en-GB" b="0" i="0" dirty="0" err="1">
                <a:solidFill>
                  <a:srgbClr val="D1D5DB"/>
                </a:solidFill>
                <a:effectLst/>
                <a:latin typeface="Söhne"/>
              </a:rPr>
              <a:t>utilizzando</a:t>
            </a:r>
            <a:r>
              <a:rPr lang="en-GB" b="0" i="0" dirty="0">
                <a:solidFill>
                  <a:srgbClr val="D1D5DB"/>
                </a:solidFill>
                <a:effectLst/>
                <a:latin typeface="Söhne"/>
              </a:rPr>
              <a:t> </a:t>
            </a:r>
            <a:r>
              <a:rPr lang="en-GB" b="0" i="0" dirty="0" err="1">
                <a:solidFill>
                  <a:srgbClr val="D1D5DB"/>
                </a:solidFill>
                <a:effectLst/>
                <a:latin typeface="Söhne"/>
              </a:rPr>
              <a:t>i</a:t>
            </a:r>
            <a:r>
              <a:rPr lang="en-GB" b="0" i="0" dirty="0">
                <a:solidFill>
                  <a:srgbClr val="D1D5DB"/>
                </a:solidFill>
                <a:effectLst/>
                <a:latin typeface="Söhne"/>
              </a:rPr>
              <a:t> </a:t>
            </a:r>
            <a:r>
              <a:rPr lang="en-GB" b="0" i="0" dirty="0" err="1">
                <a:solidFill>
                  <a:srgbClr val="D1D5DB"/>
                </a:solidFill>
                <a:effectLst/>
                <a:latin typeface="Söhne"/>
              </a:rPr>
              <a:t>valori</a:t>
            </a:r>
            <a:r>
              <a:rPr lang="en-GB" b="0" i="0" dirty="0">
                <a:solidFill>
                  <a:srgbClr val="D1D5DB"/>
                </a:solidFill>
                <a:effectLst/>
                <a:latin typeface="Söhne"/>
              </a:rPr>
              <a:t> </a:t>
            </a:r>
            <a:r>
              <a:rPr lang="en-GB" b="0" i="0" dirty="0" err="1">
                <a:solidFill>
                  <a:srgbClr val="D1D5DB"/>
                </a:solidFill>
                <a:effectLst/>
                <a:latin typeface="Söhne"/>
              </a:rPr>
              <a:t>dei</a:t>
            </a:r>
            <a:r>
              <a:rPr lang="en-GB" b="0" i="0" dirty="0">
                <a:solidFill>
                  <a:srgbClr val="D1D5DB"/>
                </a:solidFill>
                <a:effectLst/>
                <a:latin typeface="Söhne"/>
              </a:rPr>
              <a:t> </a:t>
            </a:r>
            <a:r>
              <a:rPr lang="en-GB" b="0" i="0" dirty="0" err="1">
                <a:solidFill>
                  <a:srgbClr val="D1D5DB"/>
                </a:solidFill>
                <a:effectLst/>
                <a:latin typeface="Söhne"/>
              </a:rPr>
              <a:t>parametri</a:t>
            </a:r>
            <a:r>
              <a:rPr lang="en-GB" b="0" i="0" dirty="0">
                <a:solidFill>
                  <a:srgbClr val="D1D5DB"/>
                </a:solidFill>
                <a:effectLst/>
                <a:latin typeface="Söhne"/>
              </a:rPr>
              <a:t>. I </a:t>
            </a:r>
            <a:r>
              <a:rPr lang="en-GB" b="0" i="0" dirty="0" err="1">
                <a:solidFill>
                  <a:srgbClr val="D1D5DB"/>
                </a:solidFill>
                <a:effectLst/>
                <a:latin typeface="Söhne"/>
              </a:rPr>
              <a:t>parametri</a:t>
            </a:r>
            <a:r>
              <a:rPr lang="en-GB" b="0" i="0" dirty="0">
                <a:solidFill>
                  <a:srgbClr val="D1D5DB"/>
                </a:solidFill>
                <a:effectLst/>
                <a:latin typeface="Söhne"/>
              </a:rPr>
              <a:t> </a:t>
            </a:r>
            <a:r>
              <a:rPr lang="en-GB" b="0" i="0" dirty="0" err="1">
                <a:solidFill>
                  <a:srgbClr val="D1D5DB"/>
                </a:solidFill>
                <a:effectLst/>
                <a:latin typeface="Söhne"/>
              </a:rPr>
              <a:t>possono</a:t>
            </a:r>
            <a:r>
              <a:rPr lang="en-GB" b="0" i="0" dirty="0">
                <a:solidFill>
                  <a:srgbClr val="D1D5DB"/>
                </a:solidFill>
                <a:effectLst/>
                <a:latin typeface="Söhne"/>
              </a:rPr>
              <a:t> </a:t>
            </a:r>
            <a:r>
              <a:rPr lang="en-GB" b="0" i="0" dirty="0" err="1">
                <a:solidFill>
                  <a:srgbClr val="D1D5DB"/>
                </a:solidFill>
                <a:effectLst/>
                <a:latin typeface="Söhne"/>
              </a:rPr>
              <a:t>essere</a:t>
            </a:r>
            <a:r>
              <a:rPr lang="en-GB" b="0" i="0" dirty="0">
                <a:solidFill>
                  <a:srgbClr val="D1D5DB"/>
                </a:solidFill>
                <a:effectLst/>
                <a:latin typeface="Söhne"/>
              </a:rPr>
              <a:t> </a:t>
            </a:r>
            <a:r>
              <a:rPr lang="en-GB" b="0" i="0" dirty="0" err="1">
                <a:solidFill>
                  <a:srgbClr val="D1D5DB"/>
                </a:solidFill>
                <a:effectLst/>
                <a:latin typeface="Söhne"/>
              </a:rPr>
              <a:t>facilmente</a:t>
            </a:r>
            <a:r>
              <a:rPr lang="en-GB" b="0" i="0" dirty="0">
                <a:solidFill>
                  <a:srgbClr val="D1D5DB"/>
                </a:solidFill>
                <a:effectLst/>
                <a:latin typeface="Söhne"/>
              </a:rPr>
              <a:t> </a:t>
            </a:r>
            <a:r>
              <a:rPr lang="en-GB" b="0" i="0" dirty="0" err="1">
                <a:solidFill>
                  <a:srgbClr val="D1D5DB"/>
                </a:solidFill>
                <a:effectLst/>
                <a:latin typeface="Söhne"/>
              </a:rPr>
              <a:t>specificati</a:t>
            </a:r>
            <a:r>
              <a:rPr lang="en-GB" b="0" i="0" dirty="0">
                <a:solidFill>
                  <a:srgbClr val="D1D5DB"/>
                </a:solidFill>
                <a:effectLst/>
                <a:latin typeface="Söhne"/>
              </a:rPr>
              <a:t> </a:t>
            </a:r>
            <a:r>
              <a:rPr lang="en-GB" b="0" i="0" dirty="0" err="1">
                <a:solidFill>
                  <a:srgbClr val="D1D5DB"/>
                </a:solidFill>
                <a:effectLst/>
                <a:latin typeface="Söhne"/>
              </a:rPr>
              <a:t>durante</a:t>
            </a:r>
            <a:r>
              <a:rPr lang="en-GB" b="0" i="0" dirty="0">
                <a:solidFill>
                  <a:srgbClr val="D1D5DB"/>
                </a:solidFill>
                <a:effectLst/>
                <a:latin typeface="Söhne"/>
              </a:rPr>
              <a:t> </a:t>
            </a:r>
            <a:r>
              <a:rPr lang="en-GB" b="0" i="0" dirty="0" err="1">
                <a:solidFill>
                  <a:srgbClr val="D1D5DB"/>
                </a:solidFill>
                <a:effectLst/>
                <a:latin typeface="Söhne"/>
              </a:rPr>
              <a:t>l'installazione</a:t>
            </a:r>
            <a:r>
              <a:rPr lang="en-GB" b="0" i="0" dirty="0">
                <a:solidFill>
                  <a:srgbClr val="D1D5DB"/>
                </a:solidFill>
                <a:effectLst/>
                <a:latin typeface="Söhne"/>
              </a:rPr>
              <a:t> o </a:t>
            </a:r>
            <a:r>
              <a:rPr lang="en-GB" b="0" i="0" dirty="0" err="1">
                <a:solidFill>
                  <a:srgbClr val="D1D5DB"/>
                </a:solidFill>
                <a:effectLst/>
                <a:latin typeface="Söhne"/>
              </a:rPr>
              <a:t>l'aggiornamento</a:t>
            </a:r>
            <a:r>
              <a:rPr lang="en-GB" b="0" i="0" dirty="0">
                <a:solidFill>
                  <a:srgbClr val="D1D5DB"/>
                </a:solidFill>
                <a:effectLst/>
                <a:latin typeface="Söhne"/>
              </a:rPr>
              <a:t> di un chart, </a:t>
            </a:r>
            <a:r>
              <a:rPr lang="en-GB" b="0" i="0" dirty="0" err="1">
                <a:solidFill>
                  <a:srgbClr val="D1D5DB"/>
                </a:solidFill>
                <a:effectLst/>
                <a:latin typeface="Söhne"/>
              </a:rPr>
              <a:t>consentendo</a:t>
            </a:r>
            <a:r>
              <a:rPr lang="en-GB" b="0" i="0" dirty="0">
                <a:solidFill>
                  <a:srgbClr val="D1D5DB"/>
                </a:solidFill>
                <a:effectLst/>
                <a:latin typeface="Söhne"/>
              </a:rPr>
              <a:t> </a:t>
            </a:r>
            <a:r>
              <a:rPr lang="en-GB" b="0" i="0" dirty="0" err="1">
                <a:solidFill>
                  <a:srgbClr val="D1D5DB"/>
                </a:solidFill>
                <a:effectLst/>
                <a:latin typeface="Söhne"/>
              </a:rPr>
              <a:t>una</a:t>
            </a:r>
            <a:r>
              <a:rPr lang="en-GB" b="0" i="0" dirty="0">
                <a:solidFill>
                  <a:srgbClr val="D1D5DB"/>
                </a:solidFill>
                <a:effectLst/>
                <a:latin typeface="Söhne"/>
              </a:rPr>
              <a:t> </a:t>
            </a:r>
            <a:r>
              <a:rPr lang="en-GB" b="0" i="0" dirty="0" err="1">
                <a:solidFill>
                  <a:srgbClr val="D1D5DB"/>
                </a:solidFill>
                <a:effectLst/>
                <a:latin typeface="Söhne"/>
              </a:rPr>
              <a:t>maggiore</a:t>
            </a:r>
            <a:r>
              <a:rPr lang="en-GB" b="0" i="0" dirty="0">
                <a:solidFill>
                  <a:srgbClr val="D1D5DB"/>
                </a:solidFill>
                <a:effectLst/>
                <a:latin typeface="Söhne"/>
              </a:rPr>
              <a:t> </a:t>
            </a:r>
            <a:r>
              <a:rPr lang="en-GB" b="0" i="0" dirty="0" err="1">
                <a:solidFill>
                  <a:srgbClr val="D1D5DB"/>
                </a:solidFill>
                <a:effectLst/>
                <a:latin typeface="Söhne"/>
              </a:rPr>
              <a:t>flessibilità</a:t>
            </a:r>
            <a:r>
              <a:rPr lang="en-GB" b="0" i="0" dirty="0">
                <a:solidFill>
                  <a:srgbClr val="D1D5DB"/>
                </a:solidFill>
                <a:effectLst/>
                <a:latin typeface="Söhne"/>
              </a:rPr>
              <a:t> </a:t>
            </a:r>
            <a:r>
              <a:rPr lang="en-GB" b="0" i="0" dirty="0" err="1">
                <a:solidFill>
                  <a:srgbClr val="D1D5DB"/>
                </a:solidFill>
                <a:effectLst/>
                <a:latin typeface="Söhne"/>
              </a:rPr>
              <a:t>nella</a:t>
            </a:r>
            <a:r>
              <a:rPr lang="en-GB" b="0" i="0" dirty="0">
                <a:solidFill>
                  <a:srgbClr val="D1D5DB"/>
                </a:solidFill>
                <a:effectLst/>
                <a:latin typeface="Söhne"/>
              </a:rPr>
              <a:t> </a:t>
            </a:r>
            <a:r>
              <a:rPr lang="en-GB" b="0" i="0" dirty="0" err="1">
                <a:solidFill>
                  <a:srgbClr val="D1D5DB"/>
                </a:solidFill>
                <a:effectLst/>
                <a:latin typeface="Söhne"/>
              </a:rPr>
              <a:t>gestione</a:t>
            </a:r>
            <a:r>
              <a:rPr lang="en-GB" b="0" i="0" dirty="0">
                <a:solidFill>
                  <a:srgbClr val="D1D5DB"/>
                </a:solidFill>
                <a:effectLst/>
                <a:latin typeface="Söhne"/>
              </a:rPr>
              <a:t> </a:t>
            </a:r>
            <a:r>
              <a:rPr lang="en-GB" b="0" i="0" dirty="0" err="1">
                <a:solidFill>
                  <a:srgbClr val="D1D5DB"/>
                </a:solidFill>
                <a:effectLst/>
                <a:latin typeface="Söhne"/>
              </a:rPr>
              <a:t>delle</a:t>
            </a:r>
            <a:r>
              <a:rPr lang="en-GB" b="0" i="0" dirty="0">
                <a:solidFill>
                  <a:srgbClr val="D1D5DB"/>
                </a:solidFill>
                <a:effectLst/>
                <a:latin typeface="Söhne"/>
              </a:rPr>
              <a:t> </a:t>
            </a:r>
            <a:r>
              <a:rPr lang="en-GB" b="0" i="0" dirty="0" err="1">
                <a:solidFill>
                  <a:srgbClr val="D1D5DB"/>
                </a:solidFill>
                <a:effectLst/>
                <a:latin typeface="Söhne"/>
              </a:rPr>
              <a:t>configurazioni</a:t>
            </a:r>
            <a:r>
              <a:rPr lang="en-GB" b="0" i="0" dirty="0">
                <a:solidFill>
                  <a:srgbClr val="D1D5DB"/>
                </a:solidFill>
                <a:effectLst/>
                <a:latin typeface="Söhne"/>
              </a:rPr>
              <a:t> </a:t>
            </a:r>
            <a:r>
              <a:rPr lang="en-GB" b="0" i="0" dirty="0" err="1">
                <a:solidFill>
                  <a:srgbClr val="D1D5DB"/>
                </a:solidFill>
                <a:effectLst/>
                <a:latin typeface="Söhne"/>
              </a:rPr>
              <a:t>delle</a:t>
            </a:r>
            <a:r>
              <a:rPr lang="en-GB" b="0" i="0" dirty="0">
                <a:solidFill>
                  <a:srgbClr val="D1D5DB"/>
                </a:solidFill>
                <a:effectLst/>
                <a:latin typeface="Söhne"/>
              </a:rPr>
              <a:t> </a:t>
            </a:r>
            <a:r>
              <a:rPr lang="en-GB" b="0" i="0" dirty="0" err="1">
                <a:solidFill>
                  <a:srgbClr val="D1D5DB"/>
                </a:solidFill>
                <a:effectLst/>
                <a:latin typeface="Söhne"/>
              </a:rPr>
              <a:t>applicazioni</a:t>
            </a:r>
            <a:r>
              <a:rPr lang="en-GB" b="0" i="0" dirty="0">
                <a:solidFill>
                  <a:srgbClr val="D1D5DB"/>
                </a:solidFill>
                <a:effectLst/>
                <a:latin typeface="Söhne"/>
              </a:rPr>
              <a:t>.</a:t>
            </a:r>
          </a:p>
          <a:p>
            <a:pPr algn="l">
              <a:buFont typeface="+mj-lt"/>
              <a:buAutoNum type="arabicPeriod"/>
            </a:pPr>
            <a:endParaRPr lang="en-GB" b="0" i="0" dirty="0">
              <a:solidFill>
                <a:srgbClr val="D1D5DB"/>
              </a:solidFill>
              <a:effectLst/>
              <a:latin typeface="Söhne"/>
            </a:endParaRPr>
          </a:p>
          <a:p>
            <a:pPr algn="l">
              <a:buFont typeface="+mj-lt"/>
              <a:buAutoNum type="arabicPeriod"/>
            </a:pPr>
            <a:r>
              <a:rPr lang="en-GB" b="0" i="0" dirty="0" err="1">
                <a:solidFill>
                  <a:srgbClr val="D1D5DB"/>
                </a:solidFill>
                <a:effectLst/>
                <a:latin typeface="Söhne"/>
              </a:rPr>
              <a:t>Gestione</a:t>
            </a:r>
            <a:r>
              <a:rPr lang="en-GB" b="0" i="0" dirty="0">
                <a:solidFill>
                  <a:srgbClr val="D1D5DB"/>
                </a:solidFill>
                <a:effectLst/>
                <a:latin typeface="Söhne"/>
              </a:rPr>
              <a:t> </a:t>
            </a:r>
            <a:r>
              <a:rPr lang="en-GB" b="0" i="0" dirty="0" err="1">
                <a:solidFill>
                  <a:srgbClr val="D1D5DB"/>
                </a:solidFill>
                <a:effectLst/>
                <a:latin typeface="Söhne"/>
              </a:rPr>
              <a:t>delle</a:t>
            </a:r>
            <a:r>
              <a:rPr lang="en-GB" b="0" i="0" dirty="0">
                <a:solidFill>
                  <a:srgbClr val="D1D5DB"/>
                </a:solidFill>
                <a:effectLst/>
                <a:latin typeface="Söhne"/>
              </a:rPr>
              <a:t> </a:t>
            </a:r>
            <a:r>
              <a:rPr lang="en-GB" b="0" i="0" dirty="0" err="1">
                <a:solidFill>
                  <a:srgbClr val="D1D5DB"/>
                </a:solidFill>
                <a:effectLst/>
                <a:latin typeface="Söhne"/>
              </a:rPr>
              <a:t>dipendenze</a:t>
            </a:r>
            <a:r>
              <a:rPr lang="en-GB" b="0" i="0" dirty="0">
                <a:solidFill>
                  <a:srgbClr val="D1D5DB"/>
                </a:solidFill>
                <a:effectLst/>
                <a:latin typeface="Söhne"/>
              </a:rPr>
              <a:t>: Helm </a:t>
            </a:r>
            <a:r>
              <a:rPr lang="en-GB" b="0" i="0" dirty="0" err="1">
                <a:solidFill>
                  <a:srgbClr val="D1D5DB"/>
                </a:solidFill>
                <a:effectLst/>
                <a:latin typeface="Söhne"/>
              </a:rPr>
              <a:t>supporta</a:t>
            </a:r>
            <a:r>
              <a:rPr lang="en-GB" b="0" i="0" dirty="0">
                <a:solidFill>
                  <a:srgbClr val="D1D5DB"/>
                </a:solidFill>
                <a:effectLst/>
                <a:latin typeface="Söhne"/>
              </a:rPr>
              <a:t> la </a:t>
            </a:r>
            <a:r>
              <a:rPr lang="en-GB" b="0" i="0" dirty="0" err="1">
                <a:solidFill>
                  <a:srgbClr val="D1D5DB"/>
                </a:solidFill>
                <a:effectLst/>
                <a:latin typeface="Söhne"/>
              </a:rPr>
              <a:t>gestione</a:t>
            </a:r>
            <a:r>
              <a:rPr lang="en-GB" b="0" i="0" dirty="0">
                <a:solidFill>
                  <a:srgbClr val="D1D5DB"/>
                </a:solidFill>
                <a:effectLst/>
                <a:latin typeface="Söhne"/>
              </a:rPr>
              <a:t> </a:t>
            </a:r>
            <a:r>
              <a:rPr lang="en-GB" b="0" i="0" dirty="0" err="1">
                <a:solidFill>
                  <a:srgbClr val="D1D5DB"/>
                </a:solidFill>
                <a:effectLst/>
                <a:latin typeface="Söhne"/>
              </a:rPr>
              <a:t>delle</a:t>
            </a:r>
            <a:r>
              <a:rPr lang="en-GB" b="0" i="0" dirty="0">
                <a:solidFill>
                  <a:srgbClr val="D1D5DB"/>
                </a:solidFill>
                <a:effectLst/>
                <a:latin typeface="Söhne"/>
              </a:rPr>
              <a:t> </a:t>
            </a:r>
            <a:r>
              <a:rPr lang="en-GB" b="0" i="0" dirty="0" err="1">
                <a:solidFill>
                  <a:srgbClr val="D1D5DB"/>
                </a:solidFill>
                <a:effectLst/>
                <a:latin typeface="Söhne"/>
              </a:rPr>
              <a:t>dipendenze</a:t>
            </a:r>
            <a:r>
              <a:rPr lang="en-GB" b="0" i="0" dirty="0">
                <a:solidFill>
                  <a:srgbClr val="D1D5DB"/>
                </a:solidFill>
                <a:effectLst/>
                <a:latin typeface="Söhne"/>
              </a:rPr>
              <a:t> </a:t>
            </a:r>
            <a:r>
              <a:rPr lang="en-GB" b="0" i="0" dirty="0" err="1">
                <a:solidFill>
                  <a:srgbClr val="D1D5DB"/>
                </a:solidFill>
                <a:effectLst/>
                <a:latin typeface="Söhne"/>
              </a:rPr>
              <a:t>tra</a:t>
            </a:r>
            <a:r>
              <a:rPr lang="en-GB" b="0" i="0" dirty="0">
                <a:solidFill>
                  <a:srgbClr val="D1D5DB"/>
                </a:solidFill>
                <a:effectLst/>
                <a:latin typeface="Söhne"/>
              </a:rPr>
              <a:t> </a:t>
            </a:r>
            <a:r>
              <a:rPr lang="en-GB" b="0" i="0" dirty="0" err="1">
                <a:solidFill>
                  <a:srgbClr val="D1D5DB"/>
                </a:solidFill>
                <a:effectLst/>
                <a:latin typeface="Söhne"/>
              </a:rPr>
              <a:t>i</a:t>
            </a:r>
            <a:r>
              <a:rPr lang="en-GB" b="0" i="0" dirty="0">
                <a:solidFill>
                  <a:srgbClr val="D1D5DB"/>
                </a:solidFill>
                <a:effectLst/>
                <a:latin typeface="Söhne"/>
              </a:rPr>
              <a:t> chart. </a:t>
            </a:r>
            <a:r>
              <a:rPr lang="en-GB" b="0" i="0" dirty="0" err="1">
                <a:solidFill>
                  <a:srgbClr val="D1D5DB"/>
                </a:solidFill>
                <a:effectLst/>
                <a:latin typeface="Söhne"/>
              </a:rPr>
              <a:t>È</a:t>
            </a:r>
            <a:r>
              <a:rPr lang="en-GB" b="0" i="0" dirty="0">
                <a:solidFill>
                  <a:srgbClr val="D1D5DB"/>
                </a:solidFill>
                <a:effectLst/>
                <a:latin typeface="Söhne"/>
              </a:rPr>
              <a:t> </a:t>
            </a:r>
            <a:r>
              <a:rPr lang="en-GB" b="0" i="0" dirty="0" err="1">
                <a:solidFill>
                  <a:srgbClr val="D1D5DB"/>
                </a:solidFill>
                <a:effectLst/>
                <a:latin typeface="Söhne"/>
              </a:rPr>
              <a:t>possibile</a:t>
            </a:r>
            <a:r>
              <a:rPr lang="en-GB" b="0" i="0" dirty="0">
                <a:solidFill>
                  <a:srgbClr val="D1D5DB"/>
                </a:solidFill>
                <a:effectLst/>
                <a:latin typeface="Söhne"/>
              </a:rPr>
              <a:t> </a:t>
            </a:r>
            <a:r>
              <a:rPr lang="en-GB" b="0" i="0" dirty="0" err="1">
                <a:solidFill>
                  <a:srgbClr val="D1D5DB"/>
                </a:solidFill>
                <a:effectLst/>
                <a:latin typeface="Söhne"/>
              </a:rPr>
              <a:t>definire</a:t>
            </a:r>
            <a:r>
              <a:rPr lang="en-GB" b="0" i="0" dirty="0">
                <a:solidFill>
                  <a:srgbClr val="D1D5DB"/>
                </a:solidFill>
                <a:effectLst/>
                <a:latin typeface="Söhne"/>
              </a:rPr>
              <a:t> le </a:t>
            </a:r>
            <a:r>
              <a:rPr lang="en-GB" b="0" i="0" dirty="0" err="1">
                <a:solidFill>
                  <a:srgbClr val="D1D5DB"/>
                </a:solidFill>
                <a:effectLst/>
                <a:latin typeface="Söhne"/>
              </a:rPr>
              <a:t>dipendenze</a:t>
            </a:r>
            <a:r>
              <a:rPr lang="en-GB" b="0" i="0" dirty="0">
                <a:solidFill>
                  <a:srgbClr val="D1D5DB"/>
                </a:solidFill>
                <a:effectLst/>
                <a:latin typeface="Söhne"/>
              </a:rPr>
              <a:t> di </a:t>
            </a:r>
            <a:r>
              <a:rPr lang="en-GB" b="0" i="0" dirty="0" err="1">
                <a:solidFill>
                  <a:srgbClr val="D1D5DB"/>
                </a:solidFill>
                <a:effectLst/>
                <a:latin typeface="Söhne"/>
              </a:rPr>
              <a:t>un'applicazione</a:t>
            </a:r>
            <a:r>
              <a:rPr lang="en-GB" b="0" i="0" dirty="0">
                <a:solidFill>
                  <a:srgbClr val="D1D5DB"/>
                </a:solidFill>
                <a:effectLst/>
                <a:latin typeface="Söhne"/>
              </a:rPr>
              <a:t> da </a:t>
            </a:r>
            <a:r>
              <a:rPr lang="en-GB" b="0" i="0" dirty="0" err="1">
                <a:solidFill>
                  <a:srgbClr val="D1D5DB"/>
                </a:solidFill>
                <a:effectLst/>
                <a:latin typeface="Söhne"/>
              </a:rPr>
              <a:t>altre</a:t>
            </a:r>
            <a:r>
              <a:rPr lang="en-GB" b="0" i="0" dirty="0">
                <a:solidFill>
                  <a:srgbClr val="D1D5DB"/>
                </a:solidFill>
                <a:effectLst/>
                <a:latin typeface="Söhne"/>
              </a:rPr>
              <a:t> </a:t>
            </a:r>
            <a:r>
              <a:rPr lang="en-GB" b="0" i="0" dirty="0" err="1">
                <a:solidFill>
                  <a:srgbClr val="D1D5DB"/>
                </a:solidFill>
                <a:effectLst/>
                <a:latin typeface="Söhne"/>
              </a:rPr>
              <a:t>risorse</a:t>
            </a:r>
            <a:r>
              <a:rPr lang="en-GB" b="0" i="0" dirty="0">
                <a:solidFill>
                  <a:srgbClr val="D1D5DB"/>
                </a:solidFill>
                <a:effectLst/>
                <a:latin typeface="Söhne"/>
              </a:rPr>
              <a:t> o </a:t>
            </a:r>
            <a:r>
              <a:rPr lang="en-GB" b="0" i="0" dirty="0" err="1">
                <a:solidFill>
                  <a:srgbClr val="D1D5DB"/>
                </a:solidFill>
                <a:effectLst/>
                <a:latin typeface="Söhne"/>
              </a:rPr>
              <a:t>servizi</a:t>
            </a:r>
            <a:r>
              <a:rPr lang="en-GB" b="0" i="0" dirty="0">
                <a:solidFill>
                  <a:srgbClr val="D1D5DB"/>
                </a:solidFill>
                <a:effectLst/>
                <a:latin typeface="Söhne"/>
              </a:rPr>
              <a:t>, </a:t>
            </a:r>
            <a:r>
              <a:rPr lang="en-GB" b="0" i="0" dirty="0" err="1">
                <a:solidFill>
                  <a:srgbClr val="D1D5DB"/>
                </a:solidFill>
                <a:effectLst/>
                <a:latin typeface="Söhne"/>
              </a:rPr>
              <a:t>consentendo</a:t>
            </a:r>
            <a:r>
              <a:rPr lang="en-GB" b="0" i="0" dirty="0">
                <a:solidFill>
                  <a:srgbClr val="D1D5DB"/>
                </a:solidFill>
                <a:effectLst/>
                <a:latin typeface="Söhne"/>
              </a:rPr>
              <a:t> </a:t>
            </a:r>
            <a:r>
              <a:rPr lang="en-GB" b="0" i="0" dirty="0" err="1">
                <a:solidFill>
                  <a:srgbClr val="D1D5DB"/>
                </a:solidFill>
                <a:effectLst/>
                <a:latin typeface="Söhne"/>
              </a:rPr>
              <a:t>una</a:t>
            </a:r>
            <a:r>
              <a:rPr lang="en-GB" b="0" i="0" dirty="0">
                <a:solidFill>
                  <a:srgbClr val="D1D5DB"/>
                </a:solidFill>
                <a:effectLst/>
                <a:latin typeface="Söhne"/>
              </a:rPr>
              <a:t> </a:t>
            </a:r>
            <a:r>
              <a:rPr lang="en-GB" b="0" i="0" dirty="0" err="1">
                <a:solidFill>
                  <a:srgbClr val="D1D5DB"/>
                </a:solidFill>
                <a:effectLst/>
                <a:latin typeface="Söhne"/>
              </a:rPr>
              <a:t>gestione</a:t>
            </a:r>
            <a:r>
              <a:rPr lang="en-GB" b="0" i="0" dirty="0">
                <a:solidFill>
                  <a:srgbClr val="D1D5DB"/>
                </a:solidFill>
                <a:effectLst/>
                <a:latin typeface="Söhne"/>
              </a:rPr>
              <a:t> </a:t>
            </a:r>
            <a:r>
              <a:rPr lang="en-GB" b="0" i="0" dirty="0" err="1">
                <a:solidFill>
                  <a:srgbClr val="D1D5DB"/>
                </a:solidFill>
                <a:effectLst/>
                <a:latin typeface="Söhne"/>
              </a:rPr>
              <a:t>semplificata</a:t>
            </a:r>
            <a:r>
              <a:rPr lang="en-GB" b="0" i="0" dirty="0">
                <a:solidFill>
                  <a:srgbClr val="D1D5DB"/>
                </a:solidFill>
                <a:effectLst/>
                <a:latin typeface="Söhne"/>
              </a:rPr>
              <a:t> e </a:t>
            </a:r>
            <a:r>
              <a:rPr lang="en-GB" b="0" i="0" dirty="0" err="1">
                <a:solidFill>
                  <a:srgbClr val="D1D5DB"/>
                </a:solidFill>
                <a:effectLst/>
                <a:latin typeface="Söhne"/>
              </a:rPr>
              <a:t>automatizzata</a:t>
            </a:r>
            <a:r>
              <a:rPr lang="en-GB" b="0" i="0" dirty="0">
                <a:solidFill>
                  <a:srgbClr val="D1D5DB"/>
                </a:solidFill>
                <a:effectLst/>
                <a:latin typeface="Söhne"/>
              </a:rPr>
              <a:t> </a:t>
            </a:r>
            <a:r>
              <a:rPr lang="en-GB" b="0" i="0" dirty="0" err="1">
                <a:solidFill>
                  <a:srgbClr val="D1D5DB"/>
                </a:solidFill>
                <a:effectLst/>
                <a:latin typeface="Söhne"/>
              </a:rPr>
              <a:t>delle</a:t>
            </a:r>
            <a:r>
              <a:rPr lang="en-GB" b="0" i="0" dirty="0">
                <a:solidFill>
                  <a:srgbClr val="D1D5DB"/>
                </a:solidFill>
                <a:effectLst/>
                <a:latin typeface="Söhne"/>
              </a:rPr>
              <a:t> </a:t>
            </a:r>
            <a:r>
              <a:rPr lang="en-GB" b="0" i="0" dirty="0" err="1">
                <a:solidFill>
                  <a:srgbClr val="D1D5DB"/>
                </a:solidFill>
                <a:effectLst/>
                <a:latin typeface="Söhne"/>
              </a:rPr>
              <a:t>relazioni</a:t>
            </a:r>
            <a:r>
              <a:rPr lang="en-GB" b="0" i="0" dirty="0">
                <a:solidFill>
                  <a:srgbClr val="D1D5DB"/>
                </a:solidFill>
                <a:effectLst/>
                <a:latin typeface="Söhne"/>
              </a:rPr>
              <a:t> </a:t>
            </a:r>
            <a:r>
              <a:rPr lang="en-GB" b="0" i="0" dirty="0" err="1">
                <a:solidFill>
                  <a:srgbClr val="D1D5DB"/>
                </a:solidFill>
                <a:effectLst/>
                <a:latin typeface="Söhne"/>
              </a:rPr>
              <a:t>tra</a:t>
            </a:r>
            <a:r>
              <a:rPr lang="en-GB" b="0" i="0" dirty="0">
                <a:solidFill>
                  <a:srgbClr val="D1D5DB"/>
                </a:solidFill>
                <a:effectLst/>
                <a:latin typeface="Söhne"/>
              </a:rPr>
              <a:t> le diverse </a:t>
            </a:r>
            <a:r>
              <a:rPr lang="en-GB" b="0" i="0" dirty="0" err="1">
                <a:solidFill>
                  <a:srgbClr val="D1D5DB"/>
                </a:solidFill>
                <a:effectLst/>
                <a:latin typeface="Söhne"/>
              </a:rPr>
              <a:t>componenti</a:t>
            </a:r>
            <a:r>
              <a:rPr lang="en-GB" b="0" i="0" dirty="0">
                <a:solidFill>
                  <a:srgbClr val="D1D5DB"/>
                </a:solidFill>
                <a:effectLst/>
                <a:latin typeface="Söhne"/>
              </a:rPr>
              <a:t> </a:t>
            </a:r>
            <a:r>
              <a:rPr lang="en-GB" b="0" i="0" dirty="0" err="1">
                <a:solidFill>
                  <a:srgbClr val="D1D5DB"/>
                </a:solidFill>
                <a:effectLst/>
                <a:latin typeface="Söhne"/>
              </a:rPr>
              <a:t>dell'applicazione</a:t>
            </a:r>
            <a:r>
              <a:rPr lang="en-GB" b="0" i="0" dirty="0">
                <a:solidFill>
                  <a:srgbClr val="D1D5DB"/>
                </a:solidFill>
                <a:effectLst/>
                <a:latin typeface="Söhne"/>
              </a:rPr>
              <a:t>.</a:t>
            </a:r>
          </a:p>
          <a:p>
            <a:pPr algn="l">
              <a:buFont typeface="+mj-lt"/>
              <a:buAutoNum type="arabicPeriod"/>
            </a:pPr>
            <a:endParaRPr lang="en-GB" b="0" i="0" dirty="0">
              <a:solidFill>
                <a:srgbClr val="D1D5DB"/>
              </a:solidFill>
              <a:effectLst/>
              <a:latin typeface="Söhne"/>
            </a:endParaRPr>
          </a:p>
          <a:p>
            <a:pPr algn="l">
              <a:buFont typeface="+mj-lt"/>
              <a:buAutoNum type="arabicPeriod"/>
            </a:pPr>
            <a:r>
              <a:rPr lang="en-GB" b="0" i="0" dirty="0">
                <a:solidFill>
                  <a:srgbClr val="D1D5DB"/>
                </a:solidFill>
                <a:effectLst/>
                <a:latin typeface="Söhne"/>
              </a:rPr>
              <a:t>Versioning e rollback: Helm </a:t>
            </a:r>
            <a:r>
              <a:rPr lang="en-GB" b="0" i="0" dirty="0" err="1">
                <a:solidFill>
                  <a:srgbClr val="D1D5DB"/>
                </a:solidFill>
                <a:effectLst/>
                <a:latin typeface="Söhne"/>
              </a:rPr>
              <a:t>supporta</a:t>
            </a:r>
            <a:r>
              <a:rPr lang="en-GB" b="0" i="0" dirty="0">
                <a:solidFill>
                  <a:srgbClr val="D1D5DB"/>
                </a:solidFill>
                <a:effectLst/>
                <a:latin typeface="Söhne"/>
              </a:rPr>
              <a:t> il versioning </a:t>
            </a:r>
            <a:r>
              <a:rPr lang="en-GB" b="0" i="0" dirty="0" err="1">
                <a:solidFill>
                  <a:srgbClr val="D1D5DB"/>
                </a:solidFill>
                <a:effectLst/>
                <a:latin typeface="Söhne"/>
              </a:rPr>
              <a:t>dei</a:t>
            </a:r>
            <a:r>
              <a:rPr lang="en-GB" b="0" i="0" dirty="0">
                <a:solidFill>
                  <a:srgbClr val="D1D5DB"/>
                </a:solidFill>
                <a:effectLst/>
                <a:latin typeface="Söhne"/>
              </a:rPr>
              <a:t> chart e </a:t>
            </a:r>
            <a:r>
              <a:rPr lang="en-GB" b="0" i="0" dirty="0" err="1">
                <a:solidFill>
                  <a:srgbClr val="D1D5DB"/>
                </a:solidFill>
                <a:effectLst/>
                <a:latin typeface="Söhne"/>
              </a:rPr>
              <a:t>consente</a:t>
            </a:r>
            <a:r>
              <a:rPr lang="en-GB" b="0" i="0" dirty="0">
                <a:solidFill>
                  <a:srgbClr val="D1D5DB"/>
                </a:solidFill>
                <a:effectLst/>
                <a:latin typeface="Söhne"/>
              </a:rPr>
              <a:t> di </a:t>
            </a:r>
            <a:r>
              <a:rPr lang="en-GB" b="0" i="0" dirty="0" err="1">
                <a:solidFill>
                  <a:srgbClr val="D1D5DB"/>
                </a:solidFill>
                <a:effectLst/>
                <a:latin typeface="Söhne"/>
              </a:rPr>
              <a:t>eseguire</a:t>
            </a:r>
            <a:r>
              <a:rPr lang="en-GB" b="0" i="0" dirty="0">
                <a:solidFill>
                  <a:srgbClr val="D1D5DB"/>
                </a:solidFill>
                <a:effectLst/>
                <a:latin typeface="Söhne"/>
              </a:rPr>
              <a:t> il rollback a </a:t>
            </a:r>
            <a:r>
              <a:rPr lang="en-GB" b="0" i="0" dirty="0" err="1">
                <a:solidFill>
                  <a:srgbClr val="D1D5DB"/>
                </a:solidFill>
                <a:effectLst/>
                <a:latin typeface="Söhne"/>
              </a:rPr>
              <a:t>una</a:t>
            </a:r>
            <a:r>
              <a:rPr lang="en-GB" b="0" i="0" dirty="0">
                <a:solidFill>
                  <a:srgbClr val="D1D5DB"/>
                </a:solidFill>
                <a:effectLst/>
                <a:latin typeface="Söhne"/>
              </a:rPr>
              <a:t> </a:t>
            </a:r>
            <a:r>
              <a:rPr lang="en-GB" b="0" i="0" dirty="0" err="1">
                <a:solidFill>
                  <a:srgbClr val="D1D5DB"/>
                </a:solidFill>
                <a:effectLst/>
                <a:latin typeface="Söhne"/>
              </a:rPr>
              <a:t>versione</a:t>
            </a:r>
            <a:r>
              <a:rPr lang="en-GB" b="0" i="0" dirty="0">
                <a:solidFill>
                  <a:srgbClr val="D1D5DB"/>
                </a:solidFill>
                <a:effectLst/>
                <a:latin typeface="Söhne"/>
              </a:rPr>
              <a:t> </a:t>
            </a:r>
            <a:r>
              <a:rPr lang="en-GB" b="0" i="0" dirty="0" err="1">
                <a:solidFill>
                  <a:srgbClr val="D1D5DB"/>
                </a:solidFill>
                <a:effectLst/>
                <a:latin typeface="Söhne"/>
              </a:rPr>
              <a:t>precedente</a:t>
            </a:r>
            <a:r>
              <a:rPr lang="en-GB" b="0" i="0" dirty="0">
                <a:solidFill>
                  <a:srgbClr val="D1D5DB"/>
                </a:solidFill>
                <a:effectLst/>
                <a:latin typeface="Söhne"/>
              </a:rPr>
              <a:t> in </a:t>
            </a:r>
            <a:r>
              <a:rPr lang="en-GB" b="0" i="0" dirty="0" err="1">
                <a:solidFill>
                  <a:srgbClr val="D1D5DB"/>
                </a:solidFill>
                <a:effectLst/>
                <a:latin typeface="Söhne"/>
              </a:rPr>
              <a:t>caso</a:t>
            </a:r>
            <a:r>
              <a:rPr lang="en-GB" b="0" i="0" dirty="0">
                <a:solidFill>
                  <a:srgbClr val="D1D5DB"/>
                </a:solidFill>
                <a:effectLst/>
                <a:latin typeface="Söhne"/>
              </a:rPr>
              <a:t> di </a:t>
            </a:r>
            <a:r>
              <a:rPr lang="en-GB" b="0" i="0" dirty="0" err="1">
                <a:solidFill>
                  <a:srgbClr val="D1D5DB"/>
                </a:solidFill>
                <a:effectLst/>
                <a:latin typeface="Söhne"/>
              </a:rPr>
              <a:t>problemi</a:t>
            </a:r>
            <a:r>
              <a:rPr lang="en-GB" b="0" i="0" dirty="0">
                <a:solidFill>
                  <a:srgbClr val="D1D5DB"/>
                </a:solidFill>
                <a:effectLst/>
                <a:latin typeface="Söhne"/>
              </a:rPr>
              <a:t> o </a:t>
            </a:r>
            <a:r>
              <a:rPr lang="en-GB" b="0" i="0" dirty="0" err="1">
                <a:solidFill>
                  <a:srgbClr val="D1D5DB"/>
                </a:solidFill>
                <a:effectLst/>
                <a:latin typeface="Söhne"/>
              </a:rPr>
              <a:t>errori</a:t>
            </a:r>
            <a:r>
              <a:rPr lang="en-GB" b="0" i="0" dirty="0">
                <a:solidFill>
                  <a:srgbClr val="D1D5DB"/>
                </a:solidFill>
                <a:effectLst/>
                <a:latin typeface="Söhne"/>
              </a:rPr>
              <a:t> </a:t>
            </a:r>
            <a:r>
              <a:rPr lang="en-GB" b="0" i="0" dirty="0" err="1">
                <a:solidFill>
                  <a:srgbClr val="D1D5DB"/>
                </a:solidFill>
                <a:effectLst/>
                <a:latin typeface="Söhne"/>
              </a:rPr>
              <a:t>durante</a:t>
            </a:r>
            <a:r>
              <a:rPr lang="en-GB" b="0" i="0" dirty="0">
                <a:solidFill>
                  <a:srgbClr val="D1D5DB"/>
                </a:solidFill>
                <a:effectLst/>
                <a:latin typeface="Söhne"/>
              </a:rPr>
              <a:t> </a:t>
            </a:r>
            <a:r>
              <a:rPr lang="en-GB" b="0" i="0" dirty="0" err="1">
                <a:solidFill>
                  <a:srgbClr val="D1D5DB"/>
                </a:solidFill>
                <a:effectLst/>
                <a:latin typeface="Söhne"/>
              </a:rPr>
              <a:t>l'aggiornamento</a:t>
            </a:r>
            <a:r>
              <a:rPr lang="en-GB" b="0" i="0" dirty="0">
                <a:solidFill>
                  <a:srgbClr val="D1D5DB"/>
                </a:solidFill>
                <a:effectLst/>
                <a:latin typeface="Söhne"/>
              </a:rPr>
              <a:t> </a:t>
            </a:r>
            <a:r>
              <a:rPr lang="en-GB" b="0" i="0" dirty="0" err="1">
                <a:solidFill>
                  <a:srgbClr val="D1D5DB"/>
                </a:solidFill>
                <a:effectLst/>
                <a:latin typeface="Söhne"/>
              </a:rPr>
              <a:t>delle</a:t>
            </a:r>
            <a:r>
              <a:rPr lang="en-GB" b="0" i="0" dirty="0">
                <a:solidFill>
                  <a:srgbClr val="D1D5DB"/>
                </a:solidFill>
                <a:effectLst/>
                <a:latin typeface="Söhne"/>
              </a:rPr>
              <a:t> </a:t>
            </a:r>
            <a:r>
              <a:rPr lang="en-GB" b="0" i="0" dirty="0" err="1">
                <a:solidFill>
                  <a:srgbClr val="D1D5DB"/>
                </a:solidFill>
                <a:effectLst/>
                <a:latin typeface="Söhne"/>
              </a:rPr>
              <a:t>applicazioni</a:t>
            </a:r>
            <a:r>
              <a:rPr lang="en-GB" b="0" i="0" dirty="0">
                <a:solidFill>
                  <a:srgbClr val="D1D5DB"/>
                </a:solidFill>
                <a:effectLst/>
                <a:latin typeface="Söhne"/>
              </a:rPr>
              <a:t>. </a:t>
            </a:r>
            <a:r>
              <a:rPr lang="en-GB" b="0" i="0" dirty="0" err="1">
                <a:solidFill>
                  <a:srgbClr val="D1D5DB"/>
                </a:solidFill>
                <a:effectLst/>
                <a:latin typeface="Söhne"/>
              </a:rPr>
              <a:t>Questo</a:t>
            </a:r>
            <a:r>
              <a:rPr lang="en-GB" b="0" i="0" dirty="0">
                <a:solidFill>
                  <a:srgbClr val="D1D5DB"/>
                </a:solidFill>
                <a:effectLst/>
                <a:latin typeface="Söhne"/>
              </a:rPr>
              <a:t> </a:t>
            </a:r>
            <a:r>
              <a:rPr lang="en-GB" b="0" i="0" dirty="0" err="1">
                <a:solidFill>
                  <a:srgbClr val="D1D5DB"/>
                </a:solidFill>
                <a:effectLst/>
                <a:latin typeface="Söhne"/>
              </a:rPr>
              <a:t>facilita</a:t>
            </a:r>
            <a:r>
              <a:rPr lang="en-GB" b="0" i="0" dirty="0">
                <a:solidFill>
                  <a:srgbClr val="D1D5DB"/>
                </a:solidFill>
                <a:effectLst/>
                <a:latin typeface="Söhne"/>
              </a:rPr>
              <a:t> il </a:t>
            </a:r>
            <a:r>
              <a:rPr lang="en-GB" b="0" i="0" dirty="0" err="1">
                <a:solidFill>
                  <a:srgbClr val="D1D5DB"/>
                </a:solidFill>
                <a:effectLst/>
                <a:latin typeface="Söhne"/>
              </a:rPr>
              <a:t>processo</a:t>
            </a:r>
            <a:r>
              <a:rPr lang="en-GB" b="0" i="0" dirty="0">
                <a:solidFill>
                  <a:srgbClr val="D1D5DB"/>
                </a:solidFill>
                <a:effectLst/>
                <a:latin typeface="Söhne"/>
              </a:rPr>
              <a:t> di </a:t>
            </a:r>
            <a:r>
              <a:rPr lang="en-GB" b="0" i="0" dirty="0" err="1">
                <a:solidFill>
                  <a:srgbClr val="D1D5DB"/>
                </a:solidFill>
                <a:effectLst/>
                <a:latin typeface="Söhne"/>
              </a:rPr>
              <a:t>gestione</a:t>
            </a:r>
            <a:r>
              <a:rPr lang="en-GB" b="0" i="0" dirty="0">
                <a:solidFill>
                  <a:srgbClr val="D1D5DB"/>
                </a:solidFill>
                <a:effectLst/>
                <a:latin typeface="Söhne"/>
              </a:rPr>
              <a:t> </a:t>
            </a:r>
            <a:r>
              <a:rPr lang="en-GB" b="0" i="0" dirty="0" err="1">
                <a:solidFill>
                  <a:srgbClr val="D1D5DB"/>
                </a:solidFill>
                <a:effectLst/>
                <a:latin typeface="Söhne"/>
              </a:rPr>
              <a:t>delle</a:t>
            </a:r>
            <a:r>
              <a:rPr lang="en-GB" b="0" i="0" dirty="0">
                <a:solidFill>
                  <a:srgbClr val="D1D5DB"/>
                </a:solidFill>
                <a:effectLst/>
                <a:latin typeface="Söhne"/>
              </a:rPr>
              <a:t> </a:t>
            </a:r>
            <a:r>
              <a:rPr lang="en-GB" b="0" i="0" dirty="0" err="1">
                <a:solidFill>
                  <a:srgbClr val="D1D5DB"/>
                </a:solidFill>
                <a:effectLst/>
                <a:latin typeface="Söhne"/>
              </a:rPr>
              <a:t>versioni</a:t>
            </a:r>
            <a:r>
              <a:rPr lang="en-GB" b="0" i="0" dirty="0">
                <a:solidFill>
                  <a:srgbClr val="D1D5DB"/>
                </a:solidFill>
                <a:effectLst/>
                <a:latin typeface="Söhne"/>
              </a:rPr>
              <a:t> e la </a:t>
            </a:r>
            <a:r>
              <a:rPr lang="en-GB" b="0" i="0" dirty="0" err="1">
                <a:solidFill>
                  <a:srgbClr val="D1D5DB"/>
                </a:solidFill>
                <a:effectLst/>
                <a:latin typeface="Söhne"/>
              </a:rPr>
              <a:t>gestione</a:t>
            </a:r>
            <a:r>
              <a:rPr lang="en-GB" b="0" i="0" dirty="0">
                <a:solidFill>
                  <a:srgbClr val="D1D5DB"/>
                </a:solidFill>
                <a:effectLst/>
                <a:latin typeface="Söhne"/>
              </a:rPr>
              <a:t> </a:t>
            </a:r>
            <a:r>
              <a:rPr lang="en-GB" b="0" i="0" dirty="0" err="1">
                <a:solidFill>
                  <a:srgbClr val="D1D5DB"/>
                </a:solidFill>
                <a:effectLst/>
                <a:latin typeface="Söhne"/>
              </a:rPr>
              <a:t>degli</a:t>
            </a:r>
            <a:r>
              <a:rPr lang="en-GB" b="0" i="0" dirty="0">
                <a:solidFill>
                  <a:srgbClr val="D1D5DB"/>
                </a:solidFill>
                <a:effectLst/>
                <a:latin typeface="Söhne"/>
              </a:rPr>
              <a:t> aggiornamenti </a:t>
            </a:r>
            <a:r>
              <a:rPr lang="en-GB" b="0" i="0" dirty="0" err="1">
                <a:solidFill>
                  <a:srgbClr val="D1D5DB"/>
                </a:solidFill>
                <a:effectLst/>
                <a:latin typeface="Söhne"/>
              </a:rPr>
              <a:t>delle</a:t>
            </a:r>
            <a:r>
              <a:rPr lang="en-GB" b="0" i="0" dirty="0">
                <a:solidFill>
                  <a:srgbClr val="D1D5DB"/>
                </a:solidFill>
                <a:effectLst/>
                <a:latin typeface="Söhne"/>
              </a:rPr>
              <a:t> </a:t>
            </a:r>
            <a:r>
              <a:rPr lang="en-GB" b="0" i="0" dirty="0" err="1">
                <a:solidFill>
                  <a:srgbClr val="D1D5DB"/>
                </a:solidFill>
                <a:effectLst/>
                <a:latin typeface="Söhne"/>
              </a:rPr>
              <a:t>applicazioni</a:t>
            </a:r>
            <a:r>
              <a:rPr lang="en-GB" b="0" i="0" dirty="0">
                <a:solidFill>
                  <a:srgbClr val="D1D5DB"/>
                </a:solidFill>
                <a:effectLst/>
                <a:latin typeface="Söhne"/>
              </a:rPr>
              <a:t> in un </a:t>
            </a:r>
            <a:r>
              <a:rPr lang="en-GB" b="0" i="0" dirty="0" err="1">
                <a:solidFill>
                  <a:srgbClr val="D1D5DB"/>
                </a:solidFill>
                <a:effectLst/>
                <a:latin typeface="Söhne"/>
              </a:rPr>
              <a:t>ambiente</a:t>
            </a:r>
            <a:r>
              <a:rPr lang="en-GB" b="0" i="0" dirty="0">
                <a:solidFill>
                  <a:srgbClr val="D1D5DB"/>
                </a:solidFill>
                <a:effectLst/>
                <a:latin typeface="Söhne"/>
              </a:rPr>
              <a:t> Kubernetes.</a:t>
            </a:r>
          </a:p>
          <a:p>
            <a:pPr algn="l">
              <a:buFont typeface="+mj-lt"/>
              <a:buAutoNum type="arabicPeriod"/>
            </a:pPr>
            <a:endParaRPr lang="en-GB" b="0" i="0" dirty="0">
              <a:solidFill>
                <a:srgbClr val="D1D5DB"/>
              </a:solidFill>
              <a:effectLst/>
              <a:latin typeface="Söhne"/>
            </a:endParaRPr>
          </a:p>
          <a:p>
            <a:pPr algn="l">
              <a:buFont typeface="+mj-lt"/>
              <a:buAutoNum type="arabicPeriod"/>
            </a:pPr>
            <a:r>
              <a:rPr lang="en-GB" b="0" i="0" dirty="0" err="1">
                <a:solidFill>
                  <a:srgbClr val="D1D5DB"/>
                </a:solidFill>
                <a:effectLst/>
                <a:latin typeface="Söhne"/>
              </a:rPr>
              <a:t>Condivisione</a:t>
            </a:r>
            <a:r>
              <a:rPr lang="en-GB" b="0" i="0" dirty="0">
                <a:solidFill>
                  <a:srgbClr val="D1D5DB"/>
                </a:solidFill>
                <a:effectLst/>
                <a:latin typeface="Söhne"/>
              </a:rPr>
              <a:t> e </a:t>
            </a:r>
            <a:r>
              <a:rPr lang="en-GB" b="0" i="0" dirty="0" err="1">
                <a:solidFill>
                  <a:srgbClr val="D1D5DB"/>
                </a:solidFill>
                <a:effectLst/>
                <a:latin typeface="Söhne"/>
              </a:rPr>
              <a:t>riutilizzo</a:t>
            </a:r>
            <a:r>
              <a:rPr lang="en-GB" b="0" i="0" dirty="0">
                <a:solidFill>
                  <a:srgbClr val="D1D5DB"/>
                </a:solidFill>
                <a:effectLst/>
                <a:latin typeface="Söhne"/>
              </a:rPr>
              <a:t>: Helm </a:t>
            </a:r>
            <a:r>
              <a:rPr lang="en-GB" b="0" i="0" dirty="0" err="1">
                <a:solidFill>
                  <a:srgbClr val="D1D5DB"/>
                </a:solidFill>
                <a:effectLst/>
                <a:latin typeface="Söhne"/>
              </a:rPr>
              <a:t>promuove</a:t>
            </a:r>
            <a:r>
              <a:rPr lang="en-GB" b="0" i="0" dirty="0">
                <a:solidFill>
                  <a:srgbClr val="D1D5DB"/>
                </a:solidFill>
                <a:effectLst/>
                <a:latin typeface="Söhne"/>
              </a:rPr>
              <a:t> la </a:t>
            </a:r>
            <a:r>
              <a:rPr lang="en-GB" b="0" i="0" dirty="0" err="1">
                <a:solidFill>
                  <a:srgbClr val="D1D5DB"/>
                </a:solidFill>
                <a:effectLst/>
                <a:latin typeface="Söhne"/>
              </a:rPr>
              <a:t>condivisione</a:t>
            </a:r>
            <a:r>
              <a:rPr lang="en-GB" b="0" i="0" dirty="0">
                <a:solidFill>
                  <a:srgbClr val="D1D5DB"/>
                </a:solidFill>
                <a:effectLst/>
                <a:latin typeface="Söhne"/>
              </a:rPr>
              <a:t> e il </a:t>
            </a:r>
            <a:r>
              <a:rPr lang="en-GB" b="0" i="0" dirty="0" err="1">
                <a:solidFill>
                  <a:srgbClr val="D1D5DB"/>
                </a:solidFill>
                <a:effectLst/>
                <a:latin typeface="Söhne"/>
              </a:rPr>
              <a:t>riutilizzo</a:t>
            </a:r>
            <a:r>
              <a:rPr lang="en-GB" b="0" i="0" dirty="0">
                <a:solidFill>
                  <a:srgbClr val="D1D5DB"/>
                </a:solidFill>
                <a:effectLst/>
                <a:latin typeface="Söhne"/>
              </a:rPr>
              <a:t> </a:t>
            </a:r>
            <a:r>
              <a:rPr lang="en-GB" b="0" i="0" dirty="0" err="1">
                <a:solidFill>
                  <a:srgbClr val="D1D5DB"/>
                </a:solidFill>
                <a:effectLst/>
                <a:latin typeface="Söhne"/>
              </a:rPr>
              <a:t>dei</a:t>
            </a:r>
            <a:r>
              <a:rPr lang="en-GB" b="0" i="0" dirty="0">
                <a:solidFill>
                  <a:srgbClr val="D1D5DB"/>
                </a:solidFill>
                <a:effectLst/>
                <a:latin typeface="Söhne"/>
              </a:rPr>
              <a:t> chart </a:t>
            </a:r>
            <a:r>
              <a:rPr lang="en-GB" b="0" i="0" dirty="0" err="1">
                <a:solidFill>
                  <a:srgbClr val="D1D5DB"/>
                </a:solidFill>
                <a:effectLst/>
                <a:latin typeface="Söhne"/>
              </a:rPr>
              <a:t>attraverso</a:t>
            </a:r>
            <a:r>
              <a:rPr lang="en-GB" b="0" i="0" dirty="0">
                <a:solidFill>
                  <a:srgbClr val="D1D5DB"/>
                </a:solidFill>
                <a:effectLst/>
                <a:latin typeface="Söhne"/>
              </a:rPr>
              <a:t> il </a:t>
            </a:r>
            <a:r>
              <a:rPr lang="en-GB" b="0" i="0" dirty="0" err="1">
                <a:solidFill>
                  <a:srgbClr val="D1D5DB"/>
                </a:solidFill>
                <a:effectLst/>
                <a:latin typeface="Söhne"/>
              </a:rPr>
              <a:t>suo</a:t>
            </a:r>
            <a:r>
              <a:rPr lang="en-GB" b="0" i="0" dirty="0">
                <a:solidFill>
                  <a:srgbClr val="D1D5DB"/>
                </a:solidFill>
                <a:effectLst/>
                <a:latin typeface="Söhne"/>
              </a:rPr>
              <a:t> </a:t>
            </a:r>
            <a:r>
              <a:rPr lang="en-GB" b="0" i="0" dirty="0" err="1">
                <a:solidFill>
                  <a:srgbClr val="D1D5DB"/>
                </a:solidFill>
                <a:effectLst/>
                <a:latin typeface="Söhne"/>
              </a:rPr>
              <a:t>registro</a:t>
            </a:r>
            <a:r>
              <a:rPr lang="en-GB" b="0" i="0" dirty="0">
                <a:solidFill>
                  <a:srgbClr val="D1D5DB"/>
                </a:solidFill>
                <a:effectLst/>
                <a:latin typeface="Söhne"/>
              </a:rPr>
              <a:t> di repository </a:t>
            </a:r>
            <a:r>
              <a:rPr lang="en-GB" b="0" i="0" dirty="0" err="1">
                <a:solidFill>
                  <a:srgbClr val="D1D5DB"/>
                </a:solidFill>
                <a:effectLst/>
                <a:latin typeface="Söhne"/>
              </a:rPr>
              <a:t>ufficiale</a:t>
            </a:r>
            <a:r>
              <a:rPr lang="en-GB" b="0" i="0" dirty="0">
                <a:solidFill>
                  <a:srgbClr val="D1D5DB"/>
                </a:solidFill>
                <a:effectLst/>
                <a:latin typeface="Söhne"/>
              </a:rPr>
              <a:t> </a:t>
            </a:r>
            <a:r>
              <a:rPr lang="en-GB" b="0" i="0" dirty="0" err="1">
                <a:solidFill>
                  <a:srgbClr val="D1D5DB"/>
                </a:solidFill>
                <a:effectLst/>
                <a:latin typeface="Söhne"/>
              </a:rPr>
              <a:t>chiamato</a:t>
            </a:r>
            <a:r>
              <a:rPr lang="en-GB" b="0" i="0" dirty="0">
                <a:solidFill>
                  <a:srgbClr val="D1D5DB"/>
                </a:solidFill>
                <a:effectLst/>
                <a:latin typeface="Söhne"/>
              </a:rPr>
              <a:t> "Helm Hub". </a:t>
            </a:r>
            <a:r>
              <a:rPr lang="en-GB" b="0" i="0" dirty="0" err="1">
                <a:solidFill>
                  <a:srgbClr val="D1D5DB"/>
                </a:solidFill>
                <a:effectLst/>
                <a:latin typeface="Söhne"/>
              </a:rPr>
              <a:t>Gli</a:t>
            </a:r>
            <a:r>
              <a:rPr lang="en-GB" b="0" i="0" dirty="0">
                <a:solidFill>
                  <a:srgbClr val="D1D5DB"/>
                </a:solidFill>
                <a:effectLst/>
                <a:latin typeface="Söhne"/>
              </a:rPr>
              <a:t> </a:t>
            </a:r>
            <a:r>
              <a:rPr lang="en-GB" b="0" i="0" dirty="0" err="1">
                <a:solidFill>
                  <a:srgbClr val="D1D5DB"/>
                </a:solidFill>
                <a:effectLst/>
                <a:latin typeface="Söhne"/>
              </a:rPr>
              <a:t>sviluppatori</a:t>
            </a:r>
            <a:r>
              <a:rPr lang="en-GB" b="0" i="0" dirty="0">
                <a:solidFill>
                  <a:srgbClr val="D1D5DB"/>
                </a:solidFill>
                <a:effectLst/>
                <a:latin typeface="Söhne"/>
              </a:rPr>
              <a:t> </a:t>
            </a:r>
            <a:r>
              <a:rPr lang="en-GB" b="0" i="0" dirty="0" err="1">
                <a:solidFill>
                  <a:srgbClr val="D1D5DB"/>
                </a:solidFill>
                <a:effectLst/>
                <a:latin typeface="Söhne"/>
              </a:rPr>
              <a:t>possono</a:t>
            </a:r>
            <a:r>
              <a:rPr lang="en-GB" b="0" i="0" dirty="0">
                <a:solidFill>
                  <a:srgbClr val="D1D5DB"/>
                </a:solidFill>
                <a:effectLst/>
                <a:latin typeface="Söhne"/>
              </a:rPr>
              <a:t> </a:t>
            </a:r>
            <a:r>
              <a:rPr lang="en-GB" b="0" i="0" dirty="0" err="1">
                <a:solidFill>
                  <a:srgbClr val="D1D5DB"/>
                </a:solidFill>
                <a:effectLst/>
                <a:latin typeface="Söhne"/>
              </a:rPr>
              <a:t>pubblicare</a:t>
            </a:r>
            <a:r>
              <a:rPr lang="en-GB" b="0" i="0" dirty="0">
                <a:solidFill>
                  <a:srgbClr val="D1D5DB"/>
                </a:solidFill>
                <a:effectLst/>
                <a:latin typeface="Söhne"/>
              </a:rPr>
              <a:t> </a:t>
            </a:r>
            <a:r>
              <a:rPr lang="en-GB" b="0" i="0" dirty="0" err="1">
                <a:solidFill>
                  <a:srgbClr val="D1D5DB"/>
                </a:solidFill>
                <a:effectLst/>
                <a:latin typeface="Söhne"/>
              </a:rPr>
              <a:t>i</a:t>
            </a:r>
            <a:r>
              <a:rPr lang="en-GB" b="0" i="0" dirty="0">
                <a:solidFill>
                  <a:srgbClr val="D1D5DB"/>
                </a:solidFill>
                <a:effectLst/>
                <a:latin typeface="Söhne"/>
              </a:rPr>
              <a:t> </a:t>
            </a:r>
            <a:r>
              <a:rPr lang="en-GB" b="0" i="0" dirty="0" err="1">
                <a:solidFill>
                  <a:srgbClr val="D1D5DB"/>
                </a:solidFill>
                <a:effectLst/>
                <a:latin typeface="Söhne"/>
              </a:rPr>
              <a:t>propri</a:t>
            </a:r>
            <a:r>
              <a:rPr lang="en-GB" b="0" i="0" dirty="0">
                <a:solidFill>
                  <a:srgbClr val="D1D5DB"/>
                </a:solidFill>
                <a:effectLst/>
                <a:latin typeface="Söhne"/>
              </a:rPr>
              <a:t> chart </a:t>
            </a:r>
            <a:r>
              <a:rPr lang="en-GB" b="0" i="0" dirty="0" err="1">
                <a:solidFill>
                  <a:srgbClr val="D1D5DB"/>
                </a:solidFill>
                <a:effectLst/>
                <a:latin typeface="Söhne"/>
              </a:rPr>
              <a:t>nel</a:t>
            </a:r>
            <a:r>
              <a:rPr lang="en-GB" b="0" i="0" dirty="0">
                <a:solidFill>
                  <a:srgbClr val="D1D5DB"/>
                </a:solidFill>
                <a:effectLst/>
                <a:latin typeface="Söhne"/>
              </a:rPr>
              <a:t> </a:t>
            </a:r>
            <a:r>
              <a:rPr lang="en-GB" b="0" i="0" dirty="0" err="1">
                <a:solidFill>
                  <a:srgbClr val="D1D5DB"/>
                </a:solidFill>
                <a:effectLst/>
                <a:latin typeface="Söhne"/>
              </a:rPr>
              <a:t>registro</a:t>
            </a:r>
            <a:r>
              <a:rPr lang="en-GB" b="0" i="0" dirty="0">
                <a:solidFill>
                  <a:srgbClr val="D1D5DB"/>
                </a:solidFill>
                <a:effectLst/>
                <a:latin typeface="Söhne"/>
              </a:rPr>
              <a:t>, </a:t>
            </a:r>
            <a:r>
              <a:rPr lang="en-GB" b="0" i="0" dirty="0" err="1">
                <a:solidFill>
                  <a:srgbClr val="D1D5DB"/>
                </a:solidFill>
                <a:effectLst/>
                <a:latin typeface="Söhne"/>
              </a:rPr>
              <a:t>rendendoli</a:t>
            </a:r>
            <a:r>
              <a:rPr lang="en-GB" b="0" i="0" dirty="0">
                <a:solidFill>
                  <a:srgbClr val="D1D5DB"/>
                </a:solidFill>
                <a:effectLst/>
                <a:latin typeface="Söhne"/>
              </a:rPr>
              <a:t> </a:t>
            </a:r>
            <a:r>
              <a:rPr lang="en-GB" b="0" i="0" dirty="0" err="1">
                <a:solidFill>
                  <a:srgbClr val="D1D5DB"/>
                </a:solidFill>
                <a:effectLst/>
                <a:latin typeface="Söhne"/>
              </a:rPr>
              <a:t>disponibili</a:t>
            </a:r>
            <a:r>
              <a:rPr lang="en-GB" b="0" i="0" dirty="0">
                <a:solidFill>
                  <a:srgbClr val="D1D5DB"/>
                </a:solidFill>
                <a:effectLst/>
                <a:latin typeface="Söhne"/>
              </a:rPr>
              <a:t> per </a:t>
            </a:r>
            <a:r>
              <a:rPr lang="en-GB" b="0" i="0" dirty="0" err="1">
                <a:solidFill>
                  <a:srgbClr val="D1D5DB"/>
                </a:solidFill>
                <a:effectLst/>
                <a:latin typeface="Söhne"/>
              </a:rPr>
              <a:t>altri</a:t>
            </a:r>
            <a:r>
              <a:rPr lang="en-GB" b="0" i="0" dirty="0">
                <a:solidFill>
                  <a:srgbClr val="D1D5DB"/>
                </a:solidFill>
                <a:effectLst/>
                <a:latin typeface="Söhne"/>
              </a:rPr>
              <a:t> </a:t>
            </a:r>
            <a:r>
              <a:rPr lang="en-GB" b="0" i="0" dirty="0" err="1">
                <a:solidFill>
                  <a:srgbClr val="D1D5DB"/>
                </a:solidFill>
                <a:effectLst/>
                <a:latin typeface="Söhne"/>
              </a:rPr>
              <a:t>utenti</a:t>
            </a:r>
            <a:r>
              <a:rPr lang="en-GB" b="0" i="0" dirty="0">
                <a:solidFill>
                  <a:srgbClr val="D1D5DB"/>
                </a:solidFill>
                <a:effectLst/>
                <a:latin typeface="Söhne"/>
              </a:rPr>
              <a:t>, </a:t>
            </a:r>
            <a:r>
              <a:rPr lang="en-GB" b="0" i="0" dirty="0" err="1">
                <a:solidFill>
                  <a:srgbClr val="D1D5DB"/>
                </a:solidFill>
                <a:effectLst/>
                <a:latin typeface="Söhne"/>
              </a:rPr>
              <a:t>contribuendo</a:t>
            </a:r>
            <a:r>
              <a:rPr lang="en-GB" b="0" i="0" dirty="0">
                <a:solidFill>
                  <a:srgbClr val="D1D5DB"/>
                </a:solidFill>
                <a:effectLst/>
                <a:latin typeface="Söhne"/>
              </a:rPr>
              <a:t> </a:t>
            </a:r>
            <a:r>
              <a:rPr lang="en-GB" b="0" i="0" dirty="0" err="1">
                <a:solidFill>
                  <a:srgbClr val="D1D5DB"/>
                </a:solidFill>
                <a:effectLst/>
                <a:latin typeface="Söhne"/>
              </a:rPr>
              <a:t>così</a:t>
            </a:r>
            <a:r>
              <a:rPr lang="en-GB" b="0" i="0" dirty="0">
                <a:solidFill>
                  <a:srgbClr val="D1D5DB"/>
                </a:solidFill>
                <a:effectLst/>
                <a:latin typeface="Söhne"/>
              </a:rPr>
              <a:t> a </a:t>
            </a:r>
            <a:r>
              <a:rPr lang="en-GB" b="0" i="0" dirty="0" err="1">
                <a:solidFill>
                  <a:srgbClr val="D1D5DB"/>
                </a:solidFill>
                <a:effectLst/>
                <a:latin typeface="Söhne"/>
              </a:rPr>
              <a:t>una</a:t>
            </a:r>
            <a:r>
              <a:rPr lang="en-GB" b="0" i="0" dirty="0">
                <a:solidFill>
                  <a:srgbClr val="D1D5DB"/>
                </a:solidFill>
                <a:effectLst/>
                <a:latin typeface="Söhne"/>
              </a:rPr>
              <a:t> </a:t>
            </a:r>
            <a:r>
              <a:rPr lang="en-GB" b="0" i="0" dirty="0" err="1">
                <a:solidFill>
                  <a:srgbClr val="D1D5DB"/>
                </a:solidFill>
                <a:effectLst/>
                <a:latin typeface="Söhne"/>
              </a:rPr>
              <a:t>maggiore</a:t>
            </a:r>
            <a:r>
              <a:rPr lang="en-GB" b="0" i="0" dirty="0">
                <a:solidFill>
                  <a:srgbClr val="D1D5DB"/>
                </a:solidFill>
                <a:effectLst/>
                <a:latin typeface="Söhne"/>
              </a:rPr>
              <a:t> </a:t>
            </a:r>
            <a:r>
              <a:rPr lang="en-GB" b="0" i="0" dirty="0" err="1">
                <a:solidFill>
                  <a:srgbClr val="D1D5DB"/>
                </a:solidFill>
                <a:effectLst/>
                <a:latin typeface="Söhne"/>
              </a:rPr>
              <a:t>collaborazione</a:t>
            </a:r>
            <a:r>
              <a:rPr lang="en-GB" b="0" i="0" dirty="0">
                <a:solidFill>
                  <a:srgbClr val="D1D5DB"/>
                </a:solidFill>
                <a:effectLst/>
                <a:latin typeface="Söhne"/>
              </a:rPr>
              <a:t> e </a:t>
            </a:r>
            <a:r>
              <a:rPr lang="en-GB" b="0" i="0" dirty="0" err="1">
                <a:solidFill>
                  <a:srgbClr val="D1D5DB"/>
                </a:solidFill>
                <a:effectLst/>
                <a:latin typeface="Söhne"/>
              </a:rPr>
              <a:t>condivisione</a:t>
            </a:r>
            <a:r>
              <a:rPr lang="en-GB" b="0" i="0" dirty="0">
                <a:solidFill>
                  <a:srgbClr val="D1D5DB"/>
                </a:solidFill>
                <a:effectLst/>
                <a:latin typeface="Söhne"/>
              </a:rPr>
              <a:t> </a:t>
            </a:r>
            <a:r>
              <a:rPr lang="en-GB" b="0" i="0" dirty="0" err="1">
                <a:solidFill>
                  <a:srgbClr val="D1D5DB"/>
                </a:solidFill>
                <a:effectLst/>
                <a:latin typeface="Söhne"/>
              </a:rPr>
              <a:t>delle</a:t>
            </a:r>
            <a:r>
              <a:rPr lang="en-GB" b="0" i="0" dirty="0">
                <a:solidFill>
                  <a:srgbClr val="D1D5DB"/>
                </a:solidFill>
                <a:effectLst/>
                <a:latin typeface="Söhne"/>
              </a:rPr>
              <a:t> best practice.</a:t>
            </a:r>
          </a:p>
          <a:p>
            <a:pPr algn="l">
              <a:buFont typeface="+mj-lt"/>
              <a:buAutoNum type="arabicPeriod"/>
            </a:pPr>
            <a:endParaRPr lang="en-GB" b="0" i="0" dirty="0">
              <a:solidFill>
                <a:srgbClr val="D1D5DB"/>
              </a:solidFill>
              <a:effectLst/>
              <a:latin typeface="Söhne"/>
            </a:endParaRPr>
          </a:p>
          <a:p>
            <a:pPr algn="l"/>
            <a:r>
              <a:rPr lang="en-GB" b="0" i="0" dirty="0">
                <a:solidFill>
                  <a:srgbClr val="D1D5DB"/>
                </a:solidFill>
                <a:effectLst/>
                <a:latin typeface="Söhne"/>
              </a:rPr>
              <a:t>In </a:t>
            </a:r>
            <a:r>
              <a:rPr lang="en-GB" b="0" i="0" dirty="0" err="1">
                <a:solidFill>
                  <a:srgbClr val="D1D5DB"/>
                </a:solidFill>
                <a:effectLst/>
                <a:latin typeface="Söhne"/>
              </a:rPr>
              <a:t>sintesi</a:t>
            </a:r>
            <a:r>
              <a:rPr lang="en-GB" b="0" i="0" dirty="0">
                <a:solidFill>
                  <a:srgbClr val="D1D5DB"/>
                </a:solidFill>
                <a:effectLst/>
                <a:latin typeface="Söhne"/>
              </a:rPr>
              <a:t>, Helm </a:t>
            </a:r>
            <a:r>
              <a:rPr lang="en-GB" b="0" i="0" dirty="0" err="1">
                <a:solidFill>
                  <a:srgbClr val="D1D5DB"/>
                </a:solidFill>
                <a:effectLst/>
                <a:latin typeface="Söhne"/>
              </a:rPr>
              <a:t>è</a:t>
            </a:r>
            <a:r>
              <a:rPr lang="en-GB" b="0" i="0" dirty="0">
                <a:solidFill>
                  <a:srgbClr val="D1D5DB"/>
                </a:solidFill>
                <a:effectLst/>
                <a:latin typeface="Söhne"/>
              </a:rPr>
              <a:t> uno </a:t>
            </a:r>
            <a:r>
              <a:rPr lang="en-GB" b="0" i="0" dirty="0" err="1">
                <a:solidFill>
                  <a:srgbClr val="D1D5DB"/>
                </a:solidFill>
                <a:effectLst/>
                <a:latin typeface="Söhne"/>
              </a:rPr>
              <a:t>strumento</a:t>
            </a:r>
            <a:r>
              <a:rPr lang="en-GB" b="0" i="0" dirty="0">
                <a:solidFill>
                  <a:srgbClr val="D1D5DB"/>
                </a:solidFill>
                <a:effectLst/>
                <a:latin typeface="Söhne"/>
              </a:rPr>
              <a:t> </a:t>
            </a:r>
            <a:r>
              <a:rPr lang="en-GB" b="0" i="0" dirty="0" err="1">
                <a:solidFill>
                  <a:srgbClr val="D1D5DB"/>
                </a:solidFill>
                <a:effectLst/>
                <a:latin typeface="Söhne"/>
              </a:rPr>
              <a:t>potente</a:t>
            </a:r>
            <a:r>
              <a:rPr lang="en-GB" b="0" i="0" dirty="0">
                <a:solidFill>
                  <a:srgbClr val="D1D5DB"/>
                </a:solidFill>
                <a:effectLst/>
                <a:latin typeface="Söhne"/>
              </a:rPr>
              <a:t> per </a:t>
            </a:r>
            <a:r>
              <a:rPr lang="en-GB" b="0" i="0" dirty="0" err="1">
                <a:solidFill>
                  <a:srgbClr val="D1D5DB"/>
                </a:solidFill>
                <a:effectLst/>
                <a:latin typeface="Söhne"/>
              </a:rPr>
              <a:t>semplificare</a:t>
            </a:r>
            <a:r>
              <a:rPr lang="en-GB" b="0" i="0" dirty="0">
                <a:solidFill>
                  <a:srgbClr val="D1D5DB"/>
                </a:solidFill>
                <a:effectLst/>
                <a:latin typeface="Söhne"/>
              </a:rPr>
              <a:t> la </a:t>
            </a:r>
            <a:r>
              <a:rPr lang="en-GB" b="0" i="0" dirty="0" err="1">
                <a:solidFill>
                  <a:srgbClr val="D1D5DB"/>
                </a:solidFill>
                <a:effectLst/>
                <a:latin typeface="Söhne"/>
              </a:rPr>
              <a:t>gestione</a:t>
            </a:r>
            <a:r>
              <a:rPr lang="en-GB" b="0" i="0" dirty="0">
                <a:solidFill>
                  <a:srgbClr val="D1D5DB"/>
                </a:solidFill>
                <a:effectLst/>
                <a:latin typeface="Söhne"/>
              </a:rPr>
              <a:t> </a:t>
            </a:r>
            <a:r>
              <a:rPr lang="en-GB" b="0" i="0" dirty="0" err="1">
                <a:solidFill>
                  <a:srgbClr val="D1D5DB"/>
                </a:solidFill>
                <a:effectLst/>
                <a:latin typeface="Söhne"/>
              </a:rPr>
              <a:t>delle</a:t>
            </a:r>
            <a:r>
              <a:rPr lang="en-GB" b="0" i="0" dirty="0">
                <a:solidFill>
                  <a:srgbClr val="D1D5DB"/>
                </a:solidFill>
                <a:effectLst/>
                <a:latin typeface="Söhne"/>
              </a:rPr>
              <a:t> </a:t>
            </a:r>
            <a:r>
              <a:rPr lang="en-GB" b="0" i="0" dirty="0" err="1">
                <a:solidFill>
                  <a:srgbClr val="D1D5DB"/>
                </a:solidFill>
                <a:effectLst/>
                <a:latin typeface="Söhne"/>
              </a:rPr>
              <a:t>applicazioni</a:t>
            </a:r>
            <a:r>
              <a:rPr lang="en-GB" b="0" i="0" dirty="0">
                <a:solidFill>
                  <a:srgbClr val="D1D5DB"/>
                </a:solidFill>
                <a:effectLst/>
                <a:latin typeface="Söhne"/>
              </a:rPr>
              <a:t> </a:t>
            </a:r>
            <a:r>
              <a:rPr lang="en-GB" b="0" i="0" dirty="0" err="1">
                <a:solidFill>
                  <a:srgbClr val="D1D5DB"/>
                </a:solidFill>
                <a:effectLst/>
                <a:latin typeface="Söhne"/>
              </a:rPr>
              <a:t>su</a:t>
            </a:r>
            <a:r>
              <a:rPr lang="en-GB" b="0" i="0" dirty="0">
                <a:solidFill>
                  <a:srgbClr val="D1D5DB"/>
                </a:solidFill>
                <a:effectLst/>
                <a:latin typeface="Söhne"/>
              </a:rPr>
              <a:t> Kubernetes. </a:t>
            </a:r>
            <a:r>
              <a:rPr lang="en-GB" b="0" i="0" dirty="0" err="1">
                <a:solidFill>
                  <a:srgbClr val="D1D5DB"/>
                </a:solidFill>
                <a:effectLst/>
                <a:latin typeface="Söhne"/>
              </a:rPr>
              <a:t>Fornisce</a:t>
            </a:r>
            <a:r>
              <a:rPr lang="en-GB" b="0" i="0" dirty="0">
                <a:solidFill>
                  <a:srgbClr val="D1D5DB"/>
                </a:solidFill>
                <a:effectLst/>
                <a:latin typeface="Söhne"/>
              </a:rPr>
              <a:t> </a:t>
            </a:r>
            <a:r>
              <a:rPr lang="en-GB" b="0" i="0" dirty="0" err="1">
                <a:solidFill>
                  <a:srgbClr val="D1D5DB"/>
                </a:solidFill>
                <a:effectLst/>
                <a:latin typeface="Söhne"/>
              </a:rPr>
              <a:t>una</a:t>
            </a:r>
            <a:r>
              <a:rPr lang="en-GB" b="0" i="0" dirty="0">
                <a:solidFill>
                  <a:srgbClr val="D1D5DB"/>
                </a:solidFill>
                <a:effectLst/>
                <a:latin typeface="Söhne"/>
              </a:rPr>
              <a:t> </a:t>
            </a:r>
            <a:r>
              <a:rPr lang="en-GB" b="0" i="0" dirty="0" err="1">
                <a:solidFill>
                  <a:srgbClr val="D1D5DB"/>
                </a:solidFill>
                <a:effectLst/>
                <a:latin typeface="Söhne"/>
              </a:rPr>
              <a:t>modalità</a:t>
            </a:r>
            <a:r>
              <a:rPr lang="en-GB" b="0" i="0" dirty="0">
                <a:solidFill>
                  <a:srgbClr val="D1D5DB"/>
                </a:solidFill>
                <a:effectLst/>
                <a:latin typeface="Söhne"/>
              </a:rPr>
              <a:t> </a:t>
            </a:r>
            <a:r>
              <a:rPr lang="en-GB" b="0" i="0" dirty="0" err="1">
                <a:solidFill>
                  <a:srgbClr val="D1D5DB"/>
                </a:solidFill>
                <a:effectLst/>
                <a:latin typeface="Söhne"/>
              </a:rPr>
              <a:t>standardizzata</a:t>
            </a:r>
            <a:r>
              <a:rPr lang="en-GB" b="0" i="0" dirty="0">
                <a:solidFill>
                  <a:srgbClr val="D1D5DB"/>
                </a:solidFill>
                <a:effectLst/>
                <a:latin typeface="Söhne"/>
              </a:rPr>
              <a:t> per il packaging, la </a:t>
            </a:r>
            <a:r>
              <a:rPr lang="en-GB" b="0" i="0" dirty="0" err="1">
                <a:solidFill>
                  <a:srgbClr val="D1D5DB"/>
                </a:solidFill>
                <a:effectLst/>
                <a:latin typeface="Söhne"/>
              </a:rPr>
              <a:t>distribuzione</a:t>
            </a:r>
            <a:r>
              <a:rPr lang="en-GB" b="0" i="0" dirty="0">
                <a:solidFill>
                  <a:srgbClr val="D1D5DB"/>
                </a:solidFill>
                <a:effectLst/>
                <a:latin typeface="Söhne"/>
              </a:rPr>
              <a:t> e la </a:t>
            </a:r>
            <a:r>
              <a:rPr lang="en-GB" b="0" i="0" dirty="0" err="1">
                <a:solidFill>
                  <a:srgbClr val="D1D5DB"/>
                </a:solidFill>
                <a:effectLst/>
                <a:latin typeface="Söhne"/>
              </a:rPr>
              <a:t>configurazione</a:t>
            </a:r>
            <a:r>
              <a:rPr lang="en-GB" b="0" i="0" dirty="0">
                <a:solidFill>
                  <a:srgbClr val="D1D5DB"/>
                </a:solidFill>
                <a:effectLst/>
                <a:latin typeface="Söhne"/>
              </a:rPr>
              <a:t> </a:t>
            </a:r>
            <a:r>
              <a:rPr lang="en-GB" b="0" i="0" dirty="0" err="1">
                <a:solidFill>
                  <a:srgbClr val="D1D5DB"/>
                </a:solidFill>
                <a:effectLst/>
                <a:latin typeface="Söhne"/>
              </a:rPr>
              <a:t>delle</a:t>
            </a:r>
            <a:r>
              <a:rPr lang="en-GB" b="0" i="0" dirty="0">
                <a:solidFill>
                  <a:srgbClr val="D1D5DB"/>
                </a:solidFill>
                <a:effectLst/>
                <a:latin typeface="Söhne"/>
              </a:rPr>
              <a:t> </a:t>
            </a:r>
            <a:r>
              <a:rPr lang="en-GB" b="0" i="0" dirty="0" err="1">
                <a:solidFill>
                  <a:srgbClr val="D1D5DB"/>
                </a:solidFill>
                <a:effectLst/>
                <a:latin typeface="Söhne"/>
              </a:rPr>
              <a:t>applicazioni</a:t>
            </a:r>
            <a:r>
              <a:rPr lang="en-GB" b="0" i="0" dirty="0">
                <a:solidFill>
                  <a:srgbClr val="D1D5DB"/>
                </a:solidFill>
                <a:effectLst/>
                <a:latin typeface="Söhne"/>
              </a:rPr>
              <a:t>, </a:t>
            </a:r>
            <a:r>
              <a:rPr lang="en-GB" b="0" i="0" dirty="0" err="1">
                <a:solidFill>
                  <a:srgbClr val="D1D5DB"/>
                </a:solidFill>
                <a:effectLst/>
                <a:latin typeface="Söhne"/>
              </a:rPr>
              <a:t>migliorando</a:t>
            </a:r>
            <a:r>
              <a:rPr lang="en-GB" b="0" i="0" dirty="0">
                <a:solidFill>
                  <a:srgbClr val="D1D5DB"/>
                </a:solidFill>
                <a:effectLst/>
                <a:latin typeface="Söhne"/>
              </a:rPr>
              <a:t> </a:t>
            </a:r>
            <a:r>
              <a:rPr lang="en-GB" b="0" i="0" dirty="0" err="1">
                <a:solidFill>
                  <a:srgbClr val="D1D5DB"/>
                </a:solidFill>
                <a:effectLst/>
                <a:latin typeface="Söhne"/>
              </a:rPr>
              <a:t>l'efficienza</a:t>
            </a:r>
            <a:r>
              <a:rPr lang="en-GB" b="0" i="0" dirty="0">
                <a:solidFill>
                  <a:srgbClr val="D1D5DB"/>
                </a:solidFill>
                <a:effectLst/>
                <a:latin typeface="Söhne"/>
              </a:rPr>
              <a:t> e la </a:t>
            </a:r>
            <a:r>
              <a:rPr lang="en-GB" b="0" i="0" dirty="0" err="1">
                <a:solidFill>
                  <a:srgbClr val="D1D5DB"/>
                </a:solidFill>
                <a:effectLst/>
                <a:latin typeface="Söhne"/>
              </a:rPr>
              <a:t>scalabilità</a:t>
            </a:r>
            <a:r>
              <a:rPr lang="en-GB" b="0" i="0" dirty="0">
                <a:solidFill>
                  <a:srgbClr val="D1D5DB"/>
                </a:solidFill>
                <a:effectLst/>
                <a:latin typeface="Söhne"/>
              </a:rPr>
              <a:t> </a:t>
            </a:r>
            <a:r>
              <a:rPr lang="en-GB" b="0" i="0" dirty="0" err="1">
                <a:solidFill>
                  <a:srgbClr val="D1D5DB"/>
                </a:solidFill>
                <a:effectLst/>
                <a:latin typeface="Söhne"/>
              </a:rPr>
              <a:t>nell'ambito</a:t>
            </a:r>
            <a:r>
              <a:rPr lang="en-GB" b="0" i="0" dirty="0">
                <a:solidFill>
                  <a:srgbClr val="D1D5DB"/>
                </a:solidFill>
                <a:effectLst/>
                <a:latin typeface="Söhne"/>
              </a:rPr>
              <a:t> </a:t>
            </a:r>
            <a:r>
              <a:rPr lang="en-GB" b="0" i="0" dirty="0" err="1">
                <a:solidFill>
                  <a:srgbClr val="D1D5DB"/>
                </a:solidFill>
                <a:effectLst/>
                <a:latin typeface="Söhne"/>
              </a:rPr>
              <a:t>delle</a:t>
            </a:r>
            <a:r>
              <a:rPr lang="en-GB" b="0" i="0" dirty="0">
                <a:solidFill>
                  <a:srgbClr val="D1D5DB"/>
                </a:solidFill>
                <a:effectLst/>
                <a:latin typeface="Söhne"/>
              </a:rPr>
              <a:t> </a:t>
            </a:r>
            <a:r>
              <a:rPr lang="en-GB" b="0" i="0" dirty="0" err="1">
                <a:solidFill>
                  <a:srgbClr val="D1D5DB"/>
                </a:solidFill>
                <a:effectLst/>
                <a:latin typeface="Söhne"/>
              </a:rPr>
              <a:t>infrastrutture</a:t>
            </a:r>
            <a:r>
              <a:rPr lang="en-GB" b="0" i="0" dirty="0">
                <a:solidFill>
                  <a:srgbClr val="D1D5DB"/>
                </a:solidFill>
                <a:effectLst/>
                <a:latin typeface="Söhne"/>
              </a:rPr>
              <a:t> </a:t>
            </a:r>
            <a:r>
              <a:rPr lang="en-GB" b="0" i="0" dirty="0" err="1">
                <a:solidFill>
                  <a:srgbClr val="D1D5DB"/>
                </a:solidFill>
                <a:effectLst/>
                <a:latin typeface="Söhne"/>
              </a:rPr>
              <a:t>basate</a:t>
            </a:r>
            <a:r>
              <a:rPr lang="en-GB" b="0" i="0" dirty="0">
                <a:solidFill>
                  <a:srgbClr val="D1D5DB"/>
                </a:solidFill>
                <a:effectLst/>
                <a:latin typeface="Söhne"/>
              </a:rPr>
              <a:t> </a:t>
            </a:r>
            <a:r>
              <a:rPr lang="en-GB" b="0" i="0" dirty="0" err="1">
                <a:solidFill>
                  <a:srgbClr val="D1D5DB"/>
                </a:solidFill>
                <a:effectLst/>
                <a:latin typeface="Söhne"/>
              </a:rPr>
              <a:t>su</a:t>
            </a:r>
            <a:r>
              <a:rPr lang="en-GB" b="0" i="0" dirty="0">
                <a:solidFill>
                  <a:srgbClr val="D1D5DB"/>
                </a:solidFill>
                <a:effectLst/>
                <a:latin typeface="Söhne"/>
              </a:rPr>
              <a:t> container.</a:t>
            </a:r>
          </a:p>
        </p:txBody>
      </p:sp>
    </p:spTree>
    <p:extLst>
      <p:ext uri="{BB962C8B-B14F-4D97-AF65-F5344CB8AC3E}">
        <p14:creationId xmlns:p14="http://schemas.microsoft.com/office/powerpoint/2010/main" val="347078643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dirty="0"/>
              <a:t>Proviamo a </a:t>
            </a:r>
            <a:r>
              <a:rPr lang="it-IT" dirty="0" err="1"/>
              <a:t>deployiare</a:t>
            </a:r>
            <a:r>
              <a:rPr lang="it-IT" dirty="0"/>
              <a:t> il nostro </a:t>
            </a:r>
            <a:r>
              <a:rPr lang="it-IT" dirty="0" err="1"/>
              <a:t>microservizio</a:t>
            </a:r>
            <a:r>
              <a:rPr lang="it-IT" dirty="0"/>
              <a:t> con i </a:t>
            </a:r>
            <a:r>
              <a:rPr lang="it-IT" dirty="0" err="1"/>
              <a:t>serverless</a:t>
            </a:r>
            <a:r>
              <a:rPr lang="it-IT" dirty="0"/>
              <a:t> container di </a:t>
            </a:r>
            <a:r>
              <a:rPr lang="it-IT" dirty="0" err="1"/>
              <a:t>scaleway</a:t>
            </a:r>
            <a:r>
              <a:rPr lang="it-IT" dirty="0"/>
              <a:t>!</a:t>
            </a:r>
            <a:endParaRPr lang="en-IT" dirty="0"/>
          </a:p>
        </p:txBody>
      </p:sp>
    </p:spTree>
    <p:extLst>
      <p:ext uri="{BB962C8B-B14F-4D97-AF65-F5344CB8AC3E}">
        <p14:creationId xmlns:p14="http://schemas.microsoft.com/office/powerpoint/2010/main" val="261019172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dirty="0"/>
              <a:t>Proviamo a </a:t>
            </a:r>
            <a:r>
              <a:rPr lang="it-IT" dirty="0" err="1"/>
              <a:t>deployiare</a:t>
            </a:r>
            <a:r>
              <a:rPr lang="it-IT" dirty="0"/>
              <a:t> il nostro </a:t>
            </a:r>
            <a:r>
              <a:rPr lang="it-IT" dirty="0" err="1"/>
              <a:t>microservizio</a:t>
            </a:r>
            <a:r>
              <a:rPr lang="it-IT" dirty="0"/>
              <a:t> con i </a:t>
            </a:r>
            <a:r>
              <a:rPr lang="it-IT" dirty="0" err="1"/>
              <a:t>serverless</a:t>
            </a:r>
            <a:r>
              <a:rPr lang="it-IT" dirty="0"/>
              <a:t> container di </a:t>
            </a:r>
            <a:r>
              <a:rPr lang="it-IT" dirty="0" err="1"/>
              <a:t>scaleway</a:t>
            </a:r>
            <a:r>
              <a:rPr lang="it-IT" dirty="0"/>
              <a:t>!</a:t>
            </a:r>
            <a:endParaRPr lang="en-IT" dirty="0"/>
          </a:p>
        </p:txBody>
      </p:sp>
    </p:spTree>
    <p:extLst>
      <p:ext uri="{BB962C8B-B14F-4D97-AF65-F5344CB8AC3E}">
        <p14:creationId xmlns:p14="http://schemas.microsoft.com/office/powerpoint/2010/main" val="29299429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T" dirty="0"/>
              <a:t>Da mettere in attesa che tutti tornino dal coffee break</a:t>
            </a:r>
          </a:p>
        </p:txBody>
      </p:sp>
    </p:spTree>
    <p:extLst>
      <p:ext uri="{BB962C8B-B14F-4D97-AF65-F5344CB8AC3E}">
        <p14:creationId xmlns:p14="http://schemas.microsoft.com/office/powerpoint/2010/main" val="27183636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dirty="0"/>
              <a:t>Da stampare!!</a:t>
            </a:r>
            <a:endParaRPr lang="en-IT" dirty="0"/>
          </a:p>
        </p:txBody>
      </p:sp>
    </p:spTree>
    <p:extLst>
      <p:ext uri="{BB962C8B-B14F-4D97-AF65-F5344CB8AC3E}">
        <p14:creationId xmlns:p14="http://schemas.microsoft.com/office/powerpoint/2010/main" val="39003989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T" dirty="0"/>
              <a:t>Come vi sentite? E’ stato facile? Molte cose erano già pronte:</a:t>
            </a:r>
          </a:p>
          <a:p>
            <a:r>
              <a:rPr lang="en-IT" dirty="0"/>
              <a:t>- Pipeline</a:t>
            </a:r>
          </a:p>
          <a:p>
            <a:r>
              <a:rPr lang="en-IT" dirty="0"/>
              <a:t>– Cluster già in piedi</a:t>
            </a:r>
          </a:p>
          <a:p>
            <a:pPr marL="171450" indent="-171450">
              <a:buFontTx/>
              <a:buChar char="-"/>
            </a:pPr>
            <a:r>
              <a:rPr lang="en-IT" dirty="0"/>
              <a:t>Repository attivo</a:t>
            </a:r>
          </a:p>
          <a:p>
            <a:pPr marL="171450" indent="-171450">
              <a:buFontTx/>
              <a:buChar char="-"/>
            </a:pPr>
            <a:r>
              <a:rPr lang="en-GB" dirty="0"/>
              <a:t>E</a:t>
            </a:r>
            <a:r>
              <a:rPr lang="en-IT" dirty="0"/>
              <a:t>tc…</a:t>
            </a:r>
          </a:p>
          <a:p>
            <a:pPr marL="171450" indent="-171450">
              <a:buFontTx/>
              <a:buChar char="-"/>
            </a:pPr>
            <a:endParaRPr lang="en-IT" dirty="0"/>
          </a:p>
          <a:p>
            <a:pPr marL="171450" indent="-171450">
              <a:buFontTx/>
              <a:buChar char="-"/>
            </a:pPr>
            <a:r>
              <a:rPr lang="en-IT" dirty="0"/>
              <a:t>Abbiamo deployiato la nostra app su un cluster di Kubernetes. </a:t>
            </a:r>
            <a:r>
              <a:rPr lang="en-GB" dirty="0"/>
              <a:t>E</a:t>
            </a:r>
            <a:r>
              <a:rPr lang="en-IT" dirty="0"/>
              <a:t> ci troviamo più o meno davanti alla situazione che vediamo nella prossima slide.</a:t>
            </a:r>
          </a:p>
        </p:txBody>
      </p:sp>
    </p:spTree>
    <p:extLst>
      <p:ext uri="{BB962C8B-B14F-4D97-AF65-F5344CB8AC3E}">
        <p14:creationId xmlns:p14="http://schemas.microsoft.com/office/powerpoint/2010/main" val="30773533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T" dirty="0"/>
              <a:t>Questo è quello che attualmente abbiamo deployiato sul nostro cluster di kubernetes. Abbiamo qualche monolite deployato sul cluster. Non male no? Ognuno è up e running ed abbiamo visto che è anche raggiungibile.. </a:t>
            </a:r>
            <a:r>
              <a:rPr lang="en-GB" dirty="0"/>
              <a:t>B</a:t>
            </a:r>
            <a:r>
              <a:rPr lang="en-IT" dirty="0"/>
              <a:t>ellissimo! Ma a che prezzo?</a:t>
            </a:r>
          </a:p>
        </p:txBody>
      </p:sp>
    </p:spTree>
    <p:extLst>
      <p:ext uri="{BB962C8B-B14F-4D97-AF65-F5344CB8AC3E}">
        <p14:creationId xmlns:p14="http://schemas.microsoft.com/office/powerpoint/2010/main" val="3413441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dirty="0"/>
              <a:t>Cosa c’è veramente dietro?</a:t>
            </a:r>
            <a:endParaRPr lang="en-IT" dirty="0"/>
          </a:p>
        </p:txBody>
      </p:sp>
    </p:spTree>
    <p:extLst>
      <p:ext uri="{BB962C8B-B14F-4D97-AF65-F5344CB8AC3E}">
        <p14:creationId xmlns:p14="http://schemas.microsoft.com/office/powerpoint/2010/main" val="12487151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dirty="0"/>
              <a:t>Cosa c’è veramente dietro?</a:t>
            </a:r>
            <a:endParaRPr lang="en-IT" dirty="0"/>
          </a:p>
        </p:txBody>
      </p:sp>
    </p:spTree>
    <p:extLst>
      <p:ext uri="{BB962C8B-B14F-4D97-AF65-F5344CB8AC3E}">
        <p14:creationId xmlns:p14="http://schemas.microsoft.com/office/powerpoint/2010/main" val="32061394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dirty="0"/>
              <a:t>Cosa c’è veramente dietro?</a:t>
            </a:r>
            <a:endParaRPr lang="en-IT" dirty="0"/>
          </a:p>
        </p:txBody>
      </p:sp>
    </p:spTree>
    <p:extLst>
      <p:ext uri="{BB962C8B-B14F-4D97-AF65-F5344CB8AC3E}">
        <p14:creationId xmlns:p14="http://schemas.microsoft.com/office/powerpoint/2010/main" val="256835105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olo presentazione sfondo blu">
    <p:spTree>
      <p:nvGrpSpPr>
        <p:cNvPr id="1" name=""/>
        <p:cNvGrpSpPr/>
        <p:nvPr/>
      </p:nvGrpSpPr>
      <p:grpSpPr>
        <a:xfrm>
          <a:off x="0" y="0"/>
          <a:ext cx="0" cy="0"/>
          <a:chOff x="0" y="0"/>
          <a:chExt cx="0" cy="0"/>
        </a:xfrm>
      </p:grpSpPr>
      <p:pic>
        <p:nvPicPr>
          <p:cNvPr id="18" name="Immagine 1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8" name="Immagin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525880" y="6202505"/>
            <a:ext cx="1143000" cy="292100"/>
          </a:xfrm>
          <a:prstGeom prst="rect">
            <a:avLst/>
          </a:prstGeom>
        </p:spPr>
      </p:pic>
      <p:pic>
        <p:nvPicPr>
          <p:cNvPr id="9" name="Immagine 8"/>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70630" y="6133792"/>
            <a:ext cx="571500" cy="38100"/>
          </a:xfrm>
          <a:prstGeom prst="rect">
            <a:avLst/>
          </a:prstGeom>
        </p:spPr>
      </p:pic>
      <p:sp>
        <p:nvSpPr>
          <p:cNvPr id="11" name="Title 1"/>
          <p:cNvSpPr>
            <a:spLocks noGrp="1"/>
          </p:cNvSpPr>
          <p:nvPr>
            <p:ph type="ctrTitle" hasCustomPrompt="1"/>
          </p:nvPr>
        </p:nvSpPr>
        <p:spPr>
          <a:xfrm>
            <a:off x="470630" y="1613619"/>
            <a:ext cx="8198250" cy="1095292"/>
          </a:xfrm>
          <a:prstGeom prst="rect">
            <a:avLst/>
          </a:prstGeom>
        </p:spPr>
        <p:txBody>
          <a:bodyPr/>
          <a:lstStyle>
            <a:lvl1pPr algn="l">
              <a:lnSpc>
                <a:spcPct val="120000"/>
              </a:lnSpc>
              <a:defRPr sz="6500" b="1" i="0" baseline="0">
                <a:solidFill>
                  <a:schemeClr val="bg1"/>
                </a:solidFill>
                <a:latin typeface="Open Sans" charset="0"/>
                <a:ea typeface="Open Sans" charset="0"/>
                <a:cs typeface="Open Sans" charset="0"/>
              </a:defRPr>
            </a:lvl1pPr>
          </a:lstStyle>
          <a:p>
            <a:r>
              <a:rPr lang="en-US"/>
              <a:t>Titolo</a:t>
            </a:r>
            <a:endParaRPr lang="it-IT" dirty="0"/>
          </a:p>
        </p:txBody>
      </p:sp>
      <p:sp>
        <p:nvSpPr>
          <p:cNvPr id="5" name="Segnaposto testo 4"/>
          <p:cNvSpPr>
            <a:spLocks noGrp="1"/>
          </p:cNvSpPr>
          <p:nvPr>
            <p:ph type="body" sz="quarter" idx="10" hasCustomPrompt="1"/>
          </p:nvPr>
        </p:nvSpPr>
        <p:spPr>
          <a:xfrm>
            <a:off x="470630" y="2893560"/>
            <a:ext cx="8198708" cy="1091585"/>
          </a:xfrm>
          <a:prstGeom prst="rect">
            <a:avLst/>
          </a:prstGeom>
        </p:spPr>
        <p:txBody>
          <a:bodyPr/>
          <a:lstStyle>
            <a:lvl1pPr marL="0" indent="0">
              <a:lnSpc>
                <a:spcPct val="120000"/>
              </a:lnSpc>
              <a:buNone/>
              <a:defRPr sz="3600" b="0" baseline="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lvl="0"/>
            <a:r>
              <a:rPr lang="it-IT"/>
              <a:t>Sottotitolo facoltativo (*)</a:t>
            </a:r>
          </a:p>
        </p:txBody>
      </p:sp>
      <p:sp>
        <p:nvSpPr>
          <p:cNvPr id="14" name="Segnaposto piè di pagina 5"/>
          <p:cNvSpPr>
            <a:spLocks noGrp="1"/>
          </p:cNvSpPr>
          <p:nvPr>
            <p:ph type="ftr" sz="quarter" idx="11"/>
          </p:nvPr>
        </p:nvSpPr>
        <p:spPr>
          <a:xfrm>
            <a:off x="366122" y="6286803"/>
            <a:ext cx="7196162" cy="519112"/>
          </a:xfrm>
          <a:prstGeom prst="rect">
            <a:avLst/>
          </a:prstGeom>
        </p:spPr>
        <p:txBody>
          <a:bodyPr/>
          <a:lstStyle>
            <a:lvl1pPr algn="l">
              <a:defRPr sz="150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a:defRPr/>
            </a:pPr>
            <a:r>
              <a:rPr lang="en-US" altLang="en-US"/>
              <a:t>Layout i3 per presentazioni</a:t>
            </a:r>
            <a:endParaRPr lang="en-US" altLang="en-US" dirty="0"/>
          </a:p>
        </p:txBody>
      </p:sp>
    </p:spTree>
    <p:extLst>
      <p:ext uri="{BB962C8B-B14F-4D97-AF65-F5344CB8AC3E}">
        <p14:creationId xmlns:p14="http://schemas.microsoft.com/office/powerpoint/2010/main" val="25658084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it">
    <p:spTree>
      <p:nvGrpSpPr>
        <p:cNvPr id="1" name=""/>
        <p:cNvGrpSpPr/>
        <p:nvPr/>
      </p:nvGrpSpPr>
      <p:grpSpPr>
        <a:xfrm>
          <a:off x="0" y="0"/>
          <a:ext cx="0" cy="0"/>
          <a:chOff x="0" y="0"/>
          <a:chExt cx="0" cy="0"/>
        </a:xfrm>
      </p:grpSpPr>
      <p:pic>
        <p:nvPicPr>
          <p:cNvPr id="13" name="Immagin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25880" y="6202505"/>
            <a:ext cx="1141043" cy="291600"/>
          </a:xfrm>
          <a:prstGeom prst="rect">
            <a:avLst/>
          </a:prstGeom>
        </p:spPr>
      </p:pic>
      <p:pic>
        <p:nvPicPr>
          <p:cNvPr id="14" name="Immagine 1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70630" y="6130770"/>
            <a:ext cx="571500" cy="38100"/>
          </a:xfrm>
          <a:prstGeom prst="rect">
            <a:avLst/>
          </a:prstGeom>
        </p:spPr>
      </p:pic>
      <p:sp>
        <p:nvSpPr>
          <p:cNvPr id="15" name="Segnaposto piè di pagina 5"/>
          <p:cNvSpPr>
            <a:spLocks noGrp="1"/>
          </p:cNvSpPr>
          <p:nvPr>
            <p:ph type="ftr" sz="quarter" idx="10"/>
          </p:nvPr>
        </p:nvSpPr>
        <p:spPr>
          <a:xfrm>
            <a:off x="366122" y="6286803"/>
            <a:ext cx="7196162" cy="519112"/>
          </a:xfrm>
          <a:prstGeom prst="rect">
            <a:avLst/>
          </a:prstGeom>
        </p:spPr>
        <p:txBody>
          <a:bodyPr/>
          <a:lstStyle>
            <a:lvl1pPr algn="l">
              <a:defRPr sz="1500" baseline="0">
                <a:solidFill>
                  <a:srgbClr val="ADAFB4"/>
                </a:solidFill>
                <a:latin typeface="Open Sans" panose="020B0606030504020204" pitchFamily="34" charset="0"/>
                <a:ea typeface="Open Sans" panose="020B0606030504020204" pitchFamily="34" charset="0"/>
                <a:cs typeface="Open Sans" panose="020B0606030504020204" pitchFamily="34" charset="0"/>
              </a:defRPr>
            </a:lvl1pPr>
          </a:lstStyle>
          <a:p>
            <a:pPr>
              <a:defRPr/>
            </a:pPr>
            <a:r>
              <a:rPr lang="en-US" altLang="en-US"/>
              <a:t>Layout i3 per presentazioni</a:t>
            </a:r>
            <a:endParaRPr lang="en-US" altLang="en-US" dirty="0"/>
          </a:p>
        </p:txBody>
      </p:sp>
      <p:sp>
        <p:nvSpPr>
          <p:cNvPr id="8" name="Segnaposto testo 7"/>
          <p:cNvSpPr>
            <a:spLocks noGrp="1"/>
          </p:cNvSpPr>
          <p:nvPr>
            <p:ph type="body" sz="quarter" idx="12" hasCustomPrompt="1"/>
          </p:nvPr>
        </p:nvSpPr>
        <p:spPr>
          <a:xfrm>
            <a:off x="469900" y="1624165"/>
            <a:ext cx="8196263" cy="1064443"/>
          </a:xfrm>
          <a:prstGeom prst="rect">
            <a:avLst/>
          </a:prstGeom>
        </p:spPr>
        <p:txBody>
          <a:bodyPr/>
          <a:lstStyle>
            <a:lvl1pPr marL="0" indent="0">
              <a:lnSpc>
                <a:spcPct val="120000"/>
              </a:lnSpc>
              <a:buFont typeface="Arial" panose="020B0604020202020204" pitchFamily="34" charset="0"/>
              <a:buNone/>
              <a:defRPr sz="5400" i="1">
                <a:solidFill>
                  <a:srgbClr val="0061BB"/>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marL="0" indent="0">
              <a:buFont typeface="Arial" panose="020B0604020202020204" pitchFamily="34" charset="0"/>
              <a:buNone/>
            </a:pPr>
            <a:r>
              <a:rPr lang="it-IT" sz="5400" b="0" i="1" kern="1200">
                <a:solidFill>
                  <a:srgbClr val="0061BB"/>
                </a:solidFill>
                <a:effectLst/>
                <a:latin typeface="Open Sans Light" panose="020B0306030504020204" pitchFamily="34" charset="0"/>
                <a:ea typeface="Open Sans Light" panose="020B0306030504020204" pitchFamily="34" charset="0"/>
                <a:cs typeface="Open Sans Light" panose="020B0306030504020204" pitchFamily="34" charset="0"/>
              </a:rPr>
              <a:t>«Cit.</a:t>
            </a:r>
            <a:r>
              <a:rPr lang="it-IT" sz="5400" b="0" i="1" kern="1200" baseline="0">
                <a:solidFill>
                  <a:srgbClr val="0061BB"/>
                </a:solidFill>
                <a:effectLst/>
                <a:latin typeface="Open Sans Light" panose="020B0306030504020204" pitchFamily="34" charset="0"/>
                <a:ea typeface="Open Sans Light" panose="020B0306030504020204" pitchFamily="34" charset="0"/>
                <a:cs typeface="Open Sans Light" panose="020B0306030504020204" pitchFamily="34" charset="0"/>
              </a:rPr>
              <a:t> l</a:t>
            </a:r>
            <a:r>
              <a:rPr lang="it-IT" sz="5400" b="0" i="1" kern="1200">
                <a:solidFill>
                  <a:srgbClr val="0061BB"/>
                </a:solidFill>
                <a:effectLst/>
                <a:latin typeface="Open Sans Light" panose="020B0306030504020204" pitchFamily="34" charset="0"/>
                <a:ea typeface="Open Sans Light" panose="020B0306030504020204" pitchFamily="34" charset="0"/>
                <a:cs typeface="Open Sans Light" panose="020B0306030504020204" pitchFamily="34" charset="0"/>
              </a:rPr>
              <a:t>a forma non deve andare oltre</a:t>
            </a:r>
            <a:r>
              <a:rPr lang="it-IT" sz="5400" b="0" i="1" kern="1200" baseline="0">
                <a:solidFill>
                  <a:srgbClr val="0061BB"/>
                </a:solidFill>
                <a:effectLst/>
                <a:latin typeface="Open Sans Light" panose="020B0306030504020204" pitchFamily="34" charset="0"/>
                <a:ea typeface="Open Sans Light" panose="020B0306030504020204" pitchFamily="34" charset="0"/>
                <a:cs typeface="Open Sans Light" panose="020B0306030504020204" pitchFamily="34" charset="0"/>
              </a:rPr>
              <a:t> </a:t>
            </a:r>
            <a:r>
              <a:rPr lang="it-IT" sz="5400" b="0" i="1" kern="1200">
                <a:solidFill>
                  <a:srgbClr val="0061BB"/>
                </a:solidFill>
                <a:effectLst/>
                <a:latin typeface="Open Sans Light" panose="020B0306030504020204" pitchFamily="34" charset="0"/>
                <a:ea typeface="Open Sans Light" panose="020B0306030504020204" pitchFamily="34" charset="0"/>
                <a:cs typeface="Open Sans Light" panose="020B0306030504020204" pitchFamily="34" charset="0"/>
              </a:rPr>
              <a:t>la sua funzione»</a:t>
            </a:r>
            <a:endParaRPr lang="it-IT" sz="5400" i="1" baseline="0">
              <a:solidFill>
                <a:srgbClr val="0061BB"/>
              </a:solidFill>
              <a:latin typeface="Open Sans Light" panose="020B0306030504020204" pitchFamily="34" charset="0"/>
              <a:ea typeface="Open Sans Light" panose="020B0306030504020204" pitchFamily="34" charset="0"/>
              <a:cs typeface="Open Sans Light" panose="020B0306030504020204" pitchFamily="34" charset="0"/>
            </a:endParaRPr>
          </a:p>
        </p:txBody>
      </p:sp>
    </p:spTree>
    <p:extLst>
      <p:ext uri="{BB962C8B-B14F-4D97-AF65-F5344CB8AC3E}">
        <p14:creationId xmlns:p14="http://schemas.microsoft.com/office/powerpoint/2010/main" val="15261093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 immaigne di sfondo">
    <p:bg>
      <p:bgRef idx="1001">
        <a:schemeClr val="bg2"/>
      </p:bgRef>
    </p:bg>
    <p:spTree>
      <p:nvGrpSpPr>
        <p:cNvPr id="1" name=""/>
        <p:cNvGrpSpPr/>
        <p:nvPr/>
      </p:nvGrpSpPr>
      <p:grpSpPr>
        <a:xfrm>
          <a:off x="0" y="0"/>
          <a:ext cx="0" cy="0"/>
          <a:chOff x="0" y="0"/>
          <a:chExt cx="0" cy="0"/>
        </a:xfrm>
      </p:grpSpPr>
      <p:pic>
        <p:nvPicPr>
          <p:cNvPr id="19" name="Immagine 1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6" name="Segnaposto immagine 15"/>
          <p:cNvSpPr>
            <a:spLocks noGrp="1"/>
          </p:cNvSpPr>
          <p:nvPr>
            <p:ph type="pic" sz="quarter" idx="12"/>
          </p:nvPr>
        </p:nvSpPr>
        <p:spPr>
          <a:xfrm>
            <a:off x="0" y="0"/>
            <a:ext cx="9144000" cy="6858000"/>
          </a:xfrm>
          <a:prstGeom prst="rect">
            <a:avLst/>
          </a:prstGeom>
        </p:spPr>
        <p:txBody>
          <a:bodyPr/>
          <a:lstStyle/>
          <a:p>
            <a:endParaRPr lang="it-IT"/>
          </a:p>
        </p:txBody>
      </p:sp>
      <p:pic>
        <p:nvPicPr>
          <p:cNvPr id="8" name="Immagin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525880" y="6202505"/>
            <a:ext cx="1143000" cy="292100"/>
          </a:xfrm>
          <a:prstGeom prst="rect">
            <a:avLst/>
          </a:prstGeom>
        </p:spPr>
      </p:pic>
      <p:pic>
        <p:nvPicPr>
          <p:cNvPr id="9" name="Immagine 8"/>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70630" y="6133792"/>
            <a:ext cx="571500" cy="38100"/>
          </a:xfrm>
          <a:prstGeom prst="rect">
            <a:avLst/>
          </a:prstGeom>
        </p:spPr>
      </p:pic>
      <p:sp>
        <p:nvSpPr>
          <p:cNvPr id="12" name="Segnaposto piè di pagina 5"/>
          <p:cNvSpPr>
            <a:spLocks noGrp="1"/>
          </p:cNvSpPr>
          <p:nvPr>
            <p:ph type="ftr" sz="quarter" idx="10"/>
          </p:nvPr>
        </p:nvSpPr>
        <p:spPr>
          <a:xfrm>
            <a:off x="366122" y="6286803"/>
            <a:ext cx="7196162" cy="519112"/>
          </a:xfrm>
          <a:prstGeom prst="rect">
            <a:avLst/>
          </a:prstGeom>
        </p:spPr>
        <p:txBody>
          <a:bodyPr/>
          <a:lstStyle>
            <a:lvl1pPr algn="l">
              <a:defRPr sz="150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a:defRPr/>
            </a:pPr>
            <a:r>
              <a:rPr lang="en-US" altLang="en-US"/>
              <a:t>Layout i3 per presentazioni</a:t>
            </a:r>
            <a:endParaRPr lang="en-US" altLang="en-US" dirty="0"/>
          </a:p>
        </p:txBody>
      </p:sp>
      <p:sp>
        <p:nvSpPr>
          <p:cNvPr id="21" name="Segnaposto testo 20"/>
          <p:cNvSpPr>
            <a:spLocks noGrp="1"/>
          </p:cNvSpPr>
          <p:nvPr>
            <p:ph type="body" sz="quarter" idx="13" hasCustomPrompt="1"/>
          </p:nvPr>
        </p:nvSpPr>
        <p:spPr>
          <a:xfrm>
            <a:off x="472281" y="395643"/>
            <a:ext cx="8199438" cy="1050925"/>
          </a:xfrm>
          <a:prstGeom prst="rect">
            <a:avLst/>
          </a:prstGeom>
        </p:spPr>
        <p:txBody>
          <a:bodyPr/>
          <a:lstStyle>
            <a:lvl1pPr marL="0" indent="0">
              <a:buFont typeface="Arial" panose="020B0604020202020204" pitchFamily="34" charset="0"/>
              <a:buNone/>
              <a:defRPr sz="5400" i="1" baseline="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marL="0" indent="0">
              <a:buFont typeface="Arial" panose="020B0604020202020204" pitchFamily="34" charset="0"/>
              <a:buNone/>
            </a:pPr>
            <a:r>
              <a:rPr lang="it-IT" sz="5400" b="0" i="1" kern="1200">
                <a:solidFill>
                  <a:schemeClr val="bg1"/>
                </a:solidFill>
                <a:effectLst/>
                <a:latin typeface="Open Sans Light" panose="020B0306030504020204" pitchFamily="34" charset="0"/>
                <a:ea typeface="Open Sans Light" panose="020B0306030504020204" pitchFamily="34" charset="0"/>
                <a:cs typeface="Open Sans Light" panose="020B0306030504020204" pitchFamily="34" charset="0"/>
              </a:rPr>
              <a:t>«Slide</a:t>
            </a:r>
            <a:r>
              <a:rPr lang="it-IT" sz="5400" b="0" i="1" kern="1200" baseline="0">
                <a:solidFill>
                  <a:schemeClr val="bg1"/>
                </a:solidFill>
                <a:effectLst/>
                <a:latin typeface="Open Sans Light" panose="020B0306030504020204" pitchFamily="34" charset="0"/>
                <a:ea typeface="Open Sans Light" panose="020B0306030504020204" pitchFamily="34" charset="0"/>
                <a:cs typeface="Open Sans Light" panose="020B0306030504020204" pitchFamily="34" charset="0"/>
              </a:rPr>
              <a:t> per immagini di sfondo + pannello opacizzato per mantenere la leggibilità del testo</a:t>
            </a:r>
            <a:r>
              <a:rPr lang="it-IT" sz="5400" b="0" i="1" kern="1200">
                <a:solidFill>
                  <a:schemeClr val="bg1"/>
                </a:solidFill>
                <a:effectLst/>
                <a:latin typeface="Open Sans Light" panose="020B0306030504020204" pitchFamily="34" charset="0"/>
                <a:ea typeface="Open Sans Light" panose="020B0306030504020204" pitchFamily="34" charset="0"/>
                <a:cs typeface="Open Sans Light" panose="020B0306030504020204" pitchFamily="34" charset="0"/>
              </a:rPr>
              <a:t>»</a:t>
            </a:r>
            <a:endParaRPr lang="it-IT" sz="5400" i="1" baseline="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Tree>
    <p:extLst>
      <p:ext uri="{BB962C8B-B14F-4D97-AF65-F5344CB8AC3E}">
        <p14:creationId xmlns:p14="http://schemas.microsoft.com/office/powerpoint/2010/main" val="4129480510"/>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olo presentazione sfondo bianco">
    <p:spTree>
      <p:nvGrpSpPr>
        <p:cNvPr id="1" name=""/>
        <p:cNvGrpSpPr/>
        <p:nvPr/>
      </p:nvGrpSpPr>
      <p:grpSpPr>
        <a:xfrm>
          <a:off x="0" y="0"/>
          <a:ext cx="0" cy="0"/>
          <a:chOff x="0" y="0"/>
          <a:chExt cx="0" cy="0"/>
        </a:xfrm>
      </p:grpSpPr>
      <p:pic>
        <p:nvPicPr>
          <p:cNvPr id="13" name="Immagin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25880" y="6202505"/>
            <a:ext cx="1141043" cy="291600"/>
          </a:xfrm>
          <a:prstGeom prst="rect">
            <a:avLst/>
          </a:prstGeom>
        </p:spPr>
      </p:pic>
      <p:pic>
        <p:nvPicPr>
          <p:cNvPr id="14" name="Immagine 1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70630" y="6130770"/>
            <a:ext cx="571500" cy="38100"/>
          </a:xfrm>
          <a:prstGeom prst="rect">
            <a:avLst/>
          </a:prstGeom>
        </p:spPr>
      </p:pic>
      <p:sp>
        <p:nvSpPr>
          <p:cNvPr id="15" name="Segnaposto piè di pagina 5"/>
          <p:cNvSpPr>
            <a:spLocks noGrp="1"/>
          </p:cNvSpPr>
          <p:nvPr>
            <p:ph type="ftr" sz="quarter" idx="10"/>
          </p:nvPr>
        </p:nvSpPr>
        <p:spPr>
          <a:xfrm>
            <a:off x="366122" y="6286803"/>
            <a:ext cx="7196162" cy="519112"/>
          </a:xfrm>
          <a:prstGeom prst="rect">
            <a:avLst/>
          </a:prstGeom>
        </p:spPr>
        <p:txBody>
          <a:bodyPr/>
          <a:lstStyle>
            <a:lvl1pPr algn="l">
              <a:defRPr sz="1500" baseline="0">
                <a:solidFill>
                  <a:srgbClr val="ADAFB4"/>
                </a:solidFill>
                <a:latin typeface="Open Sans" panose="020B0606030504020204" pitchFamily="34" charset="0"/>
                <a:ea typeface="Open Sans" panose="020B0606030504020204" pitchFamily="34" charset="0"/>
                <a:cs typeface="Open Sans" panose="020B0606030504020204" pitchFamily="34" charset="0"/>
              </a:defRPr>
            </a:lvl1pPr>
          </a:lstStyle>
          <a:p>
            <a:pPr>
              <a:defRPr/>
            </a:pPr>
            <a:r>
              <a:rPr lang="en-US" altLang="en-US"/>
              <a:t>Layout i3 per presentazioni</a:t>
            </a:r>
            <a:endParaRPr lang="en-US" altLang="en-US" dirty="0"/>
          </a:p>
        </p:txBody>
      </p:sp>
      <p:sp>
        <p:nvSpPr>
          <p:cNvPr id="18" name="Title 1"/>
          <p:cNvSpPr>
            <a:spLocks noGrp="1"/>
          </p:cNvSpPr>
          <p:nvPr>
            <p:ph type="ctrTitle" hasCustomPrompt="1"/>
          </p:nvPr>
        </p:nvSpPr>
        <p:spPr>
          <a:xfrm>
            <a:off x="470630" y="1613618"/>
            <a:ext cx="8198250" cy="1088639"/>
          </a:xfrm>
          <a:prstGeom prst="rect">
            <a:avLst/>
          </a:prstGeom>
        </p:spPr>
        <p:txBody>
          <a:bodyPr/>
          <a:lstStyle>
            <a:lvl1pPr algn="l">
              <a:lnSpc>
                <a:spcPct val="120000"/>
              </a:lnSpc>
              <a:defRPr sz="6500" b="1" i="0" baseline="0">
                <a:solidFill>
                  <a:srgbClr val="0061BB"/>
                </a:solidFill>
                <a:latin typeface="Open Sans" charset="0"/>
                <a:ea typeface="Open Sans" charset="0"/>
                <a:cs typeface="Open Sans" charset="0"/>
              </a:defRPr>
            </a:lvl1pPr>
          </a:lstStyle>
          <a:p>
            <a:r>
              <a:rPr lang="en-US"/>
              <a:t>Titolo</a:t>
            </a:r>
            <a:endParaRPr lang="it-IT" dirty="0"/>
          </a:p>
        </p:txBody>
      </p:sp>
      <p:sp>
        <p:nvSpPr>
          <p:cNvPr id="8" name="Segnaposto testo 4"/>
          <p:cNvSpPr>
            <a:spLocks noGrp="1"/>
          </p:cNvSpPr>
          <p:nvPr>
            <p:ph type="body" sz="quarter" idx="11" hasCustomPrompt="1"/>
          </p:nvPr>
        </p:nvSpPr>
        <p:spPr>
          <a:xfrm>
            <a:off x="470630" y="2893560"/>
            <a:ext cx="8198708" cy="1091585"/>
          </a:xfrm>
          <a:prstGeom prst="rect">
            <a:avLst/>
          </a:prstGeom>
        </p:spPr>
        <p:txBody>
          <a:bodyPr/>
          <a:lstStyle>
            <a:lvl1pPr marL="0" indent="0">
              <a:lnSpc>
                <a:spcPct val="120000"/>
              </a:lnSpc>
              <a:buNone/>
              <a:defRPr sz="3600" b="0" baseline="0">
                <a:solidFill>
                  <a:srgbClr val="0061BB"/>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lvl="0"/>
            <a:r>
              <a:rPr lang="it-IT"/>
              <a:t>Sottotitolo facoltativo (*)</a:t>
            </a:r>
          </a:p>
        </p:txBody>
      </p:sp>
    </p:spTree>
    <p:extLst>
      <p:ext uri="{BB962C8B-B14F-4D97-AF65-F5344CB8AC3E}">
        <p14:creationId xmlns:p14="http://schemas.microsoft.com/office/powerpoint/2010/main" val="35338626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olo sezione sf. blu">
    <p:spTree>
      <p:nvGrpSpPr>
        <p:cNvPr id="1" name=""/>
        <p:cNvGrpSpPr/>
        <p:nvPr/>
      </p:nvGrpSpPr>
      <p:grpSpPr>
        <a:xfrm>
          <a:off x="0" y="0"/>
          <a:ext cx="0" cy="0"/>
          <a:chOff x="0" y="0"/>
          <a:chExt cx="0" cy="0"/>
        </a:xfrm>
      </p:grpSpPr>
      <p:pic>
        <p:nvPicPr>
          <p:cNvPr id="18" name="Immagine 1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8" name="Immagin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525880" y="6202505"/>
            <a:ext cx="1143000" cy="292100"/>
          </a:xfrm>
          <a:prstGeom prst="rect">
            <a:avLst/>
          </a:prstGeom>
        </p:spPr>
      </p:pic>
      <p:pic>
        <p:nvPicPr>
          <p:cNvPr id="9" name="Immagine 8"/>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70630" y="6133792"/>
            <a:ext cx="571500" cy="38100"/>
          </a:xfrm>
          <a:prstGeom prst="rect">
            <a:avLst/>
          </a:prstGeom>
        </p:spPr>
      </p:pic>
      <p:sp>
        <p:nvSpPr>
          <p:cNvPr id="11" name="Title 1"/>
          <p:cNvSpPr>
            <a:spLocks noGrp="1"/>
          </p:cNvSpPr>
          <p:nvPr>
            <p:ph type="ctrTitle" hasCustomPrompt="1"/>
          </p:nvPr>
        </p:nvSpPr>
        <p:spPr>
          <a:xfrm>
            <a:off x="470630" y="1613619"/>
            <a:ext cx="8198250" cy="1095292"/>
          </a:xfrm>
          <a:prstGeom prst="rect">
            <a:avLst/>
          </a:prstGeom>
        </p:spPr>
        <p:txBody>
          <a:bodyPr/>
          <a:lstStyle>
            <a:lvl1pPr algn="l">
              <a:lnSpc>
                <a:spcPct val="120000"/>
              </a:lnSpc>
              <a:defRPr sz="4800" b="1" i="0" baseline="0">
                <a:solidFill>
                  <a:schemeClr val="bg1"/>
                </a:solidFill>
                <a:latin typeface="Open Sans" charset="0"/>
                <a:ea typeface="Open Sans" charset="0"/>
                <a:cs typeface="Open Sans" charset="0"/>
              </a:defRPr>
            </a:lvl1pPr>
          </a:lstStyle>
          <a:p>
            <a:r>
              <a:rPr lang="en-US"/>
              <a:t>Titolo sezione</a:t>
            </a:r>
            <a:endParaRPr lang="it-IT" dirty="0"/>
          </a:p>
        </p:txBody>
      </p:sp>
      <p:sp>
        <p:nvSpPr>
          <p:cNvPr id="5" name="Segnaposto testo 4"/>
          <p:cNvSpPr>
            <a:spLocks noGrp="1"/>
          </p:cNvSpPr>
          <p:nvPr>
            <p:ph type="body" sz="quarter" idx="10" hasCustomPrompt="1"/>
          </p:nvPr>
        </p:nvSpPr>
        <p:spPr>
          <a:xfrm>
            <a:off x="470630" y="2893560"/>
            <a:ext cx="8198708" cy="1091585"/>
          </a:xfrm>
          <a:prstGeom prst="rect">
            <a:avLst/>
          </a:prstGeom>
        </p:spPr>
        <p:txBody>
          <a:bodyPr/>
          <a:lstStyle>
            <a:lvl1pPr marL="0" indent="0">
              <a:lnSpc>
                <a:spcPct val="120000"/>
              </a:lnSpc>
              <a:buNone/>
              <a:defRPr sz="2800" b="0" baseline="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lvl="0"/>
            <a:r>
              <a:rPr lang="it-IT"/>
              <a:t>Sottotitolo facoltativo (*)</a:t>
            </a:r>
          </a:p>
        </p:txBody>
      </p:sp>
      <p:sp>
        <p:nvSpPr>
          <p:cNvPr id="14" name="Segnaposto piè di pagina 5"/>
          <p:cNvSpPr>
            <a:spLocks noGrp="1"/>
          </p:cNvSpPr>
          <p:nvPr>
            <p:ph type="ftr" sz="quarter" idx="11"/>
          </p:nvPr>
        </p:nvSpPr>
        <p:spPr>
          <a:xfrm>
            <a:off x="366122" y="6286803"/>
            <a:ext cx="7196162" cy="519112"/>
          </a:xfrm>
          <a:prstGeom prst="rect">
            <a:avLst/>
          </a:prstGeom>
        </p:spPr>
        <p:txBody>
          <a:bodyPr/>
          <a:lstStyle>
            <a:lvl1pPr algn="l">
              <a:defRPr sz="150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a:defRPr/>
            </a:pPr>
            <a:r>
              <a:rPr lang="en-US" altLang="en-US"/>
              <a:t>Layout i3 per presentazioni</a:t>
            </a:r>
            <a:endParaRPr lang="en-US" altLang="en-US" dirty="0"/>
          </a:p>
        </p:txBody>
      </p:sp>
    </p:spTree>
    <p:extLst>
      <p:ext uri="{BB962C8B-B14F-4D97-AF65-F5344CB8AC3E}">
        <p14:creationId xmlns:p14="http://schemas.microsoft.com/office/powerpoint/2010/main" val="24624989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olo sezione sfondo bianco">
    <p:spTree>
      <p:nvGrpSpPr>
        <p:cNvPr id="1" name=""/>
        <p:cNvGrpSpPr/>
        <p:nvPr/>
      </p:nvGrpSpPr>
      <p:grpSpPr>
        <a:xfrm>
          <a:off x="0" y="0"/>
          <a:ext cx="0" cy="0"/>
          <a:chOff x="0" y="0"/>
          <a:chExt cx="0" cy="0"/>
        </a:xfrm>
      </p:grpSpPr>
      <p:pic>
        <p:nvPicPr>
          <p:cNvPr id="13" name="Immagin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25880" y="6202505"/>
            <a:ext cx="1141043" cy="291600"/>
          </a:xfrm>
          <a:prstGeom prst="rect">
            <a:avLst/>
          </a:prstGeom>
        </p:spPr>
      </p:pic>
      <p:pic>
        <p:nvPicPr>
          <p:cNvPr id="14" name="Immagine 1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70630" y="6130770"/>
            <a:ext cx="571500" cy="38100"/>
          </a:xfrm>
          <a:prstGeom prst="rect">
            <a:avLst/>
          </a:prstGeom>
        </p:spPr>
      </p:pic>
      <p:sp>
        <p:nvSpPr>
          <p:cNvPr id="15" name="Segnaposto piè di pagina 5"/>
          <p:cNvSpPr>
            <a:spLocks noGrp="1"/>
          </p:cNvSpPr>
          <p:nvPr>
            <p:ph type="ftr" sz="quarter" idx="10"/>
          </p:nvPr>
        </p:nvSpPr>
        <p:spPr>
          <a:xfrm>
            <a:off x="366122" y="6286803"/>
            <a:ext cx="7196162" cy="519112"/>
          </a:xfrm>
          <a:prstGeom prst="rect">
            <a:avLst/>
          </a:prstGeom>
        </p:spPr>
        <p:txBody>
          <a:bodyPr/>
          <a:lstStyle>
            <a:lvl1pPr algn="l">
              <a:defRPr sz="1500" baseline="0">
                <a:solidFill>
                  <a:srgbClr val="ADAFB4"/>
                </a:solidFill>
                <a:latin typeface="Open Sans" panose="020B0606030504020204" pitchFamily="34" charset="0"/>
                <a:ea typeface="Open Sans" panose="020B0606030504020204" pitchFamily="34" charset="0"/>
                <a:cs typeface="Open Sans" panose="020B0606030504020204" pitchFamily="34" charset="0"/>
              </a:defRPr>
            </a:lvl1pPr>
          </a:lstStyle>
          <a:p>
            <a:pPr>
              <a:defRPr/>
            </a:pPr>
            <a:r>
              <a:rPr lang="en-US" altLang="en-US"/>
              <a:t>Layout i3 per presentazioni</a:t>
            </a:r>
            <a:endParaRPr lang="en-US" altLang="en-US" dirty="0"/>
          </a:p>
        </p:txBody>
      </p:sp>
      <p:sp>
        <p:nvSpPr>
          <p:cNvPr id="18" name="Title 1"/>
          <p:cNvSpPr>
            <a:spLocks noGrp="1"/>
          </p:cNvSpPr>
          <p:nvPr>
            <p:ph type="ctrTitle" hasCustomPrompt="1"/>
          </p:nvPr>
        </p:nvSpPr>
        <p:spPr>
          <a:xfrm>
            <a:off x="470630" y="1613618"/>
            <a:ext cx="8198250" cy="1088639"/>
          </a:xfrm>
          <a:prstGeom prst="rect">
            <a:avLst/>
          </a:prstGeom>
        </p:spPr>
        <p:txBody>
          <a:bodyPr/>
          <a:lstStyle>
            <a:lvl1pPr algn="l">
              <a:lnSpc>
                <a:spcPct val="120000"/>
              </a:lnSpc>
              <a:defRPr sz="4800" b="1" i="0" baseline="0">
                <a:solidFill>
                  <a:srgbClr val="0061BB"/>
                </a:solidFill>
                <a:latin typeface="Open Sans" charset="0"/>
                <a:ea typeface="Open Sans" charset="0"/>
                <a:cs typeface="Open Sans" charset="0"/>
              </a:defRPr>
            </a:lvl1pPr>
          </a:lstStyle>
          <a:p>
            <a:r>
              <a:rPr lang="en-US"/>
              <a:t>Titolo sezione</a:t>
            </a:r>
            <a:endParaRPr lang="it-IT" dirty="0"/>
          </a:p>
        </p:txBody>
      </p:sp>
      <p:sp>
        <p:nvSpPr>
          <p:cNvPr id="8" name="Segnaposto testo 4"/>
          <p:cNvSpPr>
            <a:spLocks noGrp="1"/>
          </p:cNvSpPr>
          <p:nvPr>
            <p:ph type="body" sz="quarter" idx="11" hasCustomPrompt="1"/>
          </p:nvPr>
        </p:nvSpPr>
        <p:spPr>
          <a:xfrm>
            <a:off x="470630" y="2893560"/>
            <a:ext cx="8198708" cy="1091585"/>
          </a:xfrm>
          <a:prstGeom prst="rect">
            <a:avLst/>
          </a:prstGeom>
        </p:spPr>
        <p:txBody>
          <a:bodyPr/>
          <a:lstStyle>
            <a:lvl1pPr marL="0" indent="0">
              <a:lnSpc>
                <a:spcPct val="120000"/>
              </a:lnSpc>
              <a:buNone/>
              <a:defRPr sz="2800" b="0" baseline="0">
                <a:solidFill>
                  <a:srgbClr val="0061BB"/>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lvl="0"/>
            <a:r>
              <a:rPr lang="it-IT"/>
              <a:t>Sottotitolo sezione facoltativo (*)</a:t>
            </a:r>
          </a:p>
        </p:txBody>
      </p:sp>
    </p:spTree>
    <p:extLst>
      <p:ext uri="{BB962C8B-B14F-4D97-AF65-F5344CB8AC3E}">
        <p14:creationId xmlns:p14="http://schemas.microsoft.com/office/powerpoint/2010/main" val="25684533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Elenco puntato">
    <p:spTree>
      <p:nvGrpSpPr>
        <p:cNvPr id="1" name=""/>
        <p:cNvGrpSpPr/>
        <p:nvPr/>
      </p:nvGrpSpPr>
      <p:grpSpPr>
        <a:xfrm>
          <a:off x="0" y="0"/>
          <a:ext cx="0" cy="0"/>
          <a:chOff x="0" y="0"/>
          <a:chExt cx="0" cy="0"/>
        </a:xfrm>
      </p:grpSpPr>
      <p:sp>
        <p:nvSpPr>
          <p:cNvPr id="8" name="Title 1"/>
          <p:cNvSpPr>
            <a:spLocks noGrp="1"/>
          </p:cNvSpPr>
          <p:nvPr>
            <p:ph type="ctrTitle" hasCustomPrompt="1"/>
          </p:nvPr>
        </p:nvSpPr>
        <p:spPr>
          <a:xfrm>
            <a:off x="470630" y="366550"/>
            <a:ext cx="8198250" cy="1127147"/>
          </a:xfrm>
          <a:prstGeom prst="rect">
            <a:avLst/>
          </a:prstGeom>
        </p:spPr>
        <p:txBody>
          <a:bodyPr/>
          <a:lstStyle>
            <a:lvl1pPr algn="l">
              <a:lnSpc>
                <a:spcPct val="120000"/>
              </a:lnSpc>
              <a:defRPr sz="4600" b="1" i="0" baseline="0">
                <a:solidFill>
                  <a:srgbClr val="0061BB"/>
                </a:solidFill>
                <a:latin typeface="Open Sans" charset="0"/>
                <a:ea typeface="Open Sans" charset="0"/>
                <a:cs typeface="Open Sans" charset="0"/>
              </a:defRPr>
            </a:lvl1pPr>
          </a:lstStyle>
          <a:p>
            <a:r>
              <a:rPr lang="en-US"/>
              <a:t>Titolo di pagina</a:t>
            </a:r>
            <a:endParaRPr lang="it-IT" dirty="0"/>
          </a:p>
        </p:txBody>
      </p:sp>
      <p:pic>
        <p:nvPicPr>
          <p:cNvPr id="13" name="Immagin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25880" y="6202505"/>
            <a:ext cx="1141043" cy="291600"/>
          </a:xfrm>
          <a:prstGeom prst="rect">
            <a:avLst/>
          </a:prstGeom>
        </p:spPr>
      </p:pic>
      <p:pic>
        <p:nvPicPr>
          <p:cNvPr id="14" name="Immagine 1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70630" y="6130770"/>
            <a:ext cx="571500" cy="38100"/>
          </a:xfrm>
          <a:prstGeom prst="rect">
            <a:avLst/>
          </a:prstGeom>
        </p:spPr>
      </p:pic>
      <p:sp>
        <p:nvSpPr>
          <p:cNvPr id="15" name="Segnaposto piè di pagina 5"/>
          <p:cNvSpPr>
            <a:spLocks noGrp="1"/>
          </p:cNvSpPr>
          <p:nvPr>
            <p:ph type="ftr" sz="quarter" idx="10"/>
          </p:nvPr>
        </p:nvSpPr>
        <p:spPr>
          <a:xfrm>
            <a:off x="366122" y="6286803"/>
            <a:ext cx="7196162" cy="519112"/>
          </a:xfrm>
          <a:prstGeom prst="rect">
            <a:avLst/>
          </a:prstGeom>
        </p:spPr>
        <p:txBody>
          <a:bodyPr/>
          <a:lstStyle>
            <a:lvl1pPr algn="l">
              <a:defRPr sz="1500" baseline="0">
                <a:solidFill>
                  <a:srgbClr val="ADAFB4"/>
                </a:solidFill>
                <a:latin typeface="Open Sans" panose="020B0606030504020204" pitchFamily="34" charset="0"/>
                <a:ea typeface="Open Sans" panose="020B0606030504020204" pitchFamily="34" charset="0"/>
                <a:cs typeface="Open Sans" panose="020B0606030504020204" pitchFamily="34" charset="0"/>
              </a:defRPr>
            </a:lvl1pPr>
          </a:lstStyle>
          <a:p>
            <a:pPr>
              <a:defRPr/>
            </a:pPr>
            <a:r>
              <a:rPr lang="en-US" altLang="en-US"/>
              <a:t>Layout i3 per presentazioni</a:t>
            </a:r>
            <a:endParaRPr lang="en-US" altLang="en-US" dirty="0"/>
          </a:p>
        </p:txBody>
      </p:sp>
      <p:sp>
        <p:nvSpPr>
          <p:cNvPr id="9" name="Segnaposto testo 8"/>
          <p:cNvSpPr>
            <a:spLocks noGrp="1"/>
          </p:cNvSpPr>
          <p:nvPr>
            <p:ph type="body" sz="quarter" idx="11" hasCustomPrompt="1"/>
          </p:nvPr>
        </p:nvSpPr>
        <p:spPr>
          <a:xfrm>
            <a:off x="469900" y="1611629"/>
            <a:ext cx="8196263" cy="4401207"/>
          </a:xfrm>
          <a:prstGeom prst="rect">
            <a:avLst/>
          </a:prstGeom>
        </p:spPr>
        <p:txBody>
          <a:bodyPr/>
          <a:lstStyle>
            <a:lvl1pPr marL="285750" indent="-285750">
              <a:buFont typeface="Arial" panose="020B0604020202020204" pitchFamily="34" charset="0"/>
              <a:buChar char="•"/>
              <a:defRPr sz="2800"/>
            </a:lvl1pPr>
          </a:lstStyle>
          <a:p>
            <a:pPr marL="285750" indent="-285750">
              <a:buFont typeface="Arial" panose="020B0604020202020204" pitchFamily="34" charset="0"/>
              <a:buChar char="•"/>
            </a:pPr>
            <a:r>
              <a:rPr lang="it-IT" sz="2400">
                <a:solidFill>
                  <a:srgbClr val="0C0C0C"/>
                </a:solidFill>
                <a:latin typeface="Open Sans" panose="020B0606030504020204" pitchFamily="34" charset="0"/>
                <a:ea typeface="Open Sans" panose="020B0606030504020204" pitchFamily="34" charset="0"/>
                <a:cs typeface="Open Sans" panose="020B0606030504020204" pitchFamily="34" charset="0"/>
              </a:rPr>
              <a:t>Esempio di </a:t>
            </a:r>
            <a:r>
              <a:rPr lang="it-IT" sz="2400" b="1">
                <a:solidFill>
                  <a:srgbClr val="0C0C0C"/>
                </a:solidFill>
                <a:latin typeface="Open Sans" panose="020B0606030504020204" pitchFamily="34" charset="0"/>
                <a:ea typeface="Open Sans" panose="020B0606030504020204" pitchFamily="34" charset="0"/>
                <a:cs typeface="Open Sans" panose="020B0606030504020204" pitchFamily="34" charset="0"/>
              </a:rPr>
              <a:t>elenco puntato</a:t>
            </a:r>
          </a:p>
          <a:p>
            <a:pPr marL="285750" indent="-285750">
              <a:buFont typeface="Arial" panose="020B0604020202020204" pitchFamily="34" charset="0"/>
              <a:buChar char="•"/>
            </a:pPr>
            <a:r>
              <a:rPr lang="it-IT" sz="2400" b="0" i="0" kern="1200">
                <a:solidFill>
                  <a:schemeClr val="tx1"/>
                </a:solidFill>
                <a:effectLst/>
                <a:latin typeface="Open Sans" panose="020B0606030504020204" pitchFamily="34" charset="0"/>
                <a:ea typeface="Open Sans" panose="020B0606030504020204" pitchFamily="34" charset="0"/>
                <a:cs typeface="Open Sans" panose="020B0606030504020204" pitchFamily="34" charset="0"/>
              </a:rPr>
              <a:t>Lorem ipsum dolor sit amet</a:t>
            </a:r>
          </a:p>
          <a:p>
            <a:pPr marL="285750" indent="-285750">
              <a:buFont typeface="Arial" panose="020B0604020202020204" pitchFamily="34" charset="0"/>
              <a:buChar char="•"/>
            </a:pPr>
            <a:r>
              <a:rPr lang="it-IT" sz="2400" b="0" i="0" kern="1200">
                <a:solidFill>
                  <a:srgbClr val="0C0C0C"/>
                </a:solidFill>
                <a:effectLst/>
                <a:latin typeface="Open Sans" panose="020B0606030504020204" pitchFamily="34" charset="0"/>
                <a:ea typeface="Open Sans" panose="020B0606030504020204" pitchFamily="34" charset="0"/>
                <a:cs typeface="Open Sans" panose="020B0606030504020204" pitchFamily="34" charset="0"/>
              </a:rPr>
              <a:t>Consectetur</a:t>
            </a:r>
            <a:r>
              <a:rPr lang="it-IT" sz="2400" b="0" i="0" kern="120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adipiscing elit</a:t>
            </a:r>
          </a:p>
          <a:p>
            <a:pPr marL="285750" indent="-285750">
              <a:buFont typeface="Arial" panose="020B0604020202020204" pitchFamily="34" charset="0"/>
              <a:buChar char="•"/>
            </a:pPr>
            <a:r>
              <a:rPr lang="it-IT" sz="2400" b="0" i="0" kern="1200">
                <a:solidFill>
                  <a:schemeClr val="tx1"/>
                </a:solidFill>
                <a:effectLst/>
                <a:latin typeface="Open Sans" panose="020B0606030504020204" pitchFamily="34" charset="0"/>
                <a:ea typeface="Open Sans" panose="020B0606030504020204" pitchFamily="34" charset="0"/>
                <a:cs typeface="Open Sans" panose="020B0606030504020204" pitchFamily="34" charset="0"/>
              </a:rPr>
              <a:t>Sed do eiusmod tempor incididunt </a:t>
            </a:r>
          </a:p>
          <a:p>
            <a:pPr marL="285750" indent="-285750">
              <a:buFont typeface="Arial" panose="020B0604020202020204" pitchFamily="34" charset="0"/>
              <a:buChar char="•"/>
            </a:pPr>
            <a:r>
              <a:rPr lang="it-IT" sz="2400" b="0" i="0" kern="1200">
                <a:solidFill>
                  <a:schemeClr val="tx1"/>
                </a:solidFill>
                <a:effectLst/>
                <a:latin typeface="Open Sans" panose="020B0606030504020204" pitchFamily="34" charset="0"/>
                <a:ea typeface="Open Sans" panose="020B0606030504020204" pitchFamily="34" charset="0"/>
                <a:cs typeface="Open Sans" panose="020B0606030504020204" pitchFamily="34" charset="0"/>
              </a:rPr>
              <a:t>Ut labore et dolore </a:t>
            </a:r>
          </a:p>
          <a:p>
            <a:pPr marL="285750" indent="-285750">
              <a:buFont typeface="Arial" panose="020B0604020202020204" pitchFamily="34" charset="0"/>
              <a:buChar char="•"/>
            </a:pPr>
            <a:r>
              <a:rPr lang="it-IT" sz="2400" b="0" i="0" kern="1200">
                <a:solidFill>
                  <a:schemeClr val="tx1"/>
                </a:solidFill>
                <a:effectLst/>
                <a:latin typeface="Open Sans" panose="020B0606030504020204" pitchFamily="34" charset="0"/>
                <a:ea typeface="Open Sans" panose="020B0606030504020204" pitchFamily="34" charset="0"/>
                <a:cs typeface="Open Sans" panose="020B0606030504020204" pitchFamily="34" charset="0"/>
              </a:rPr>
              <a:t>Magna aliqua</a:t>
            </a:r>
            <a:endParaRPr lang="it-IT" sz="2400" baseline="0">
              <a:solidFill>
                <a:srgbClr val="0C0C0C"/>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9616240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olo, sottotiolo, paragrafo">
    <p:spTree>
      <p:nvGrpSpPr>
        <p:cNvPr id="1" name=""/>
        <p:cNvGrpSpPr/>
        <p:nvPr/>
      </p:nvGrpSpPr>
      <p:grpSpPr>
        <a:xfrm>
          <a:off x="0" y="0"/>
          <a:ext cx="0" cy="0"/>
          <a:chOff x="0" y="0"/>
          <a:chExt cx="0" cy="0"/>
        </a:xfrm>
      </p:grpSpPr>
      <p:pic>
        <p:nvPicPr>
          <p:cNvPr id="13" name="Immagin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25880" y="6202505"/>
            <a:ext cx="1141043" cy="291600"/>
          </a:xfrm>
          <a:prstGeom prst="rect">
            <a:avLst/>
          </a:prstGeom>
        </p:spPr>
      </p:pic>
      <p:pic>
        <p:nvPicPr>
          <p:cNvPr id="14" name="Immagine 1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70630" y="6130770"/>
            <a:ext cx="571500" cy="38100"/>
          </a:xfrm>
          <a:prstGeom prst="rect">
            <a:avLst/>
          </a:prstGeom>
        </p:spPr>
      </p:pic>
      <p:sp>
        <p:nvSpPr>
          <p:cNvPr id="15" name="Segnaposto piè di pagina 5"/>
          <p:cNvSpPr>
            <a:spLocks noGrp="1"/>
          </p:cNvSpPr>
          <p:nvPr>
            <p:ph type="ftr" sz="quarter" idx="10"/>
          </p:nvPr>
        </p:nvSpPr>
        <p:spPr>
          <a:xfrm>
            <a:off x="366122" y="6286803"/>
            <a:ext cx="7196162" cy="519112"/>
          </a:xfrm>
          <a:prstGeom prst="rect">
            <a:avLst/>
          </a:prstGeom>
        </p:spPr>
        <p:txBody>
          <a:bodyPr/>
          <a:lstStyle>
            <a:lvl1pPr algn="l">
              <a:defRPr sz="1500" baseline="0">
                <a:solidFill>
                  <a:srgbClr val="ADAFB4"/>
                </a:solidFill>
                <a:latin typeface="Open Sans" panose="020B0606030504020204" pitchFamily="34" charset="0"/>
                <a:ea typeface="Open Sans" panose="020B0606030504020204" pitchFamily="34" charset="0"/>
                <a:cs typeface="Open Sans" panose="020B0606030504020204" pitchFamily="34" charset="0"/>
              </a:defRPr>
            </a:lvl1pPr>
          </a:lstStyle>
          <a:p>
            <a:pPr>
              <a:defRPr/>
            </a:pPr>
            <a:r>
              <a:rPr lang="en-US" altLang="en-US"/>
              <a:t>Layout i3 per presentazioni</a:t>
            </a:r>
            <a:endParaRPr lang="en-US" altLang="en-US" dirty="0"/>
          </a:p>
        </p:txBody>
      </p:sp>
      <p:sp>
        <p:nvSpPr>
          <p:cNvPr id="11" name="Title 1"/>
          <p:cNvSpPr>
            <a:spLocks noGrp="1"/>
          </p:cNvSpPr>
          <p:nvPr>
            <p:ph type="ctrTitle" hasCustomPrompt="1"/>
          </p:nvPr>
        </p:nvSpPr>
        <p:spPr>
          <a:xfrm>
            <a:off x="470630" y="366550"/>
            <a:ext cx="8198250" cy="1127147"/>
          </a:xfrm>
          <a:prstGeom prst="rect">
            <a:avLst/>
          </a:prstGeom>
        </p:spPr>
        <p:txBody>
          <a:bodyPr/>
          <a:lstStyle>
            <a:lvl1pPr algn="l">
              <a:lnSpc>
                <a:spcPct val="120000"/>
              </a:lnSpc>
              <a:defRPr sz="4600" b="1" i="0" baseline="0">
                <a:solidFill>
                  <a:srgbClr val="0061BB"/>
                </a:solidFill>
                <a:latin typeface="Open Sans" charset="0"/>
                <a:ea typeface="Open Sans" charset="0"/>
                <a:cs typeface="Open Sans" charset="0"/>
              </a:defRPr>
            </a:lvl1pPr>
          </a:lstStyle>
          <a:p>
            <a:r>
              <a:rPr lang="en-US"/>
              <a:t>Titolo di pagina</a:t>
            </a:r>
            <a:endParaRPr lang="it-IT" dirty="0"/>
          </a:p>
        </p:txBody>
      </p:sp>
      <p:sp>
        <p:nvSpPr>
          <p:cNvPr id="9" name="Segnaposto testo 8"/>
          <p:cNvSpPr>
            <a:spLocks noGrp="1"/>
          </p:cNvSpPr>
          <p:nvPr>
            <p:ph type="body" sz="quarter" idx="11" hasCustomPrompt="1"/>
          </p:nvPr>
        </p:nvSpPr>
        <p:spPr>
          <a:xfrm>
            <a:off x="477376" y="1642897"/>
            <a:ext cx="8189547" cy="1420610"/>
          </a:xfrm>
          <a:prstGeom prst="rect">
            <a:avLst/>
          </a:prstGeom>
        </p:spPr>
        <p:txBody>
          <a:bodyPr/>
          <a:lstStyle>
            <a:lvl1pPr marL="0" indent="0">
              <a:lnSpc>
                <a:spcPct val="120000"/>
              </a:lnSpc>
              <a:buFont typeface="Arial" panose="020B0604020202020204" pitchFamily="34" charset="0"/>
              <a:buNone/>
              <a:defRPr sz="2400">
                <a:latin typeface="Open Sans" panose="020B0606030504020204" pitchFamily="34" charset="0"/>
                <a:ea typeface="Open Sans" panose="020B0606030504020204" pitchFamily="34" charset="0"/>
                <a:cs typeface="Open Sans" panose="020B0606030504020204" pitchFamily="34" charset="0"/>
              </a:defRPr>
            </a:lvl1pPr>
          </a:lstStyle>
          <a:p>
            <a:pPr marL="0" indent="0">
              <a:lnSpc>
                <a:spcPct val="120000"/>
              </a:lnSpc>
              <a:buFont typeface="Arial" panose="020B0604020202020204" pitchFamily="34" charset="0"/>
              <a:buNone/>
            </a:pPr>
            <a:r>
              <a:rPr lang="it-IT" sz="2400" baseline="0">
                <a:solidFill>
                  <a:srgbClr val="0C0C0C"/>
                </a:solidFill>
                <a:latin typeface="Open Sans" panose="020B0606030504020204" pitchFamily="34" charset="0"/>
                <a:ea typeface="Open Sans" panose="020B0606030504020204" pitchFamily="34" charset="0"/>
                <a:cs typeface="Open Sans" panose="020B0606030504020204" pitchFamily="34" charset="0"/>
              </a:rPr>
              <a:t>Sottotitolo </a:t>
            </a:r>
            <a:r>
              <a:rPr lang="it-IT" sz="2400" b="0" i="0" kern="1200">
                <a:solidFill>
                  <a:schemeClr val="tx1"/>
                </a:solidFill>
                <a:effectLst/>
                <a:latin typeface="Open Sans" panose="020B0606030504020204" pitchFamily="34" charset="0"/>
                <a:ea typeface="Open Sans" panose="020B0606030504020204" pitchFamily="34" charset="0"/>
                <a:cs typeface="Open Sans" panose="020B0606030504020204" pitchFamily="34" charset="0"/>
              </a:rPr>
              <a:t>Lorem ipsum dolor sit amet, consectetur adipiscing elit, sed do eiusmod tempor incididunt ut labore et dolore magna aliqua.</a:t>
            </a:r>
            <a:endParaRPr lang="it-IT" sz="2400" baseline="0">
              <a:solidFill>
                <a:srgbClr val="0C0C0C"/>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6" name="Segnaposto testo 15"/>
          <p:cNvSpPr>
            <a:spLocks noGrp="1"/>
          </p:cNvSpPr>
          <p:nvPr>
            <p:ph type="body" sz="quarter" idx="12" hasCustomPrompt="1"/>
          </p:nvPr>
        </p:nvSpPr>
        <p:spPr>
          <a:xfrm>
            <a:off x="470630" y="3208096"/>
            <a:ext cx="6789979" cy="2804741"/>
          </a:xfrm>
          <a:prstGeom prst="rect">
            <a:avLst/>
          </a:prstGeom>
        </p:spPr>
        <p:txBody>
          <a:bodyPr/>
          <a:lstStyle>
            <a:lvl1pPr marL="0" indent="0">
              <a:lnSpc>
                <a:spcPct val="120000"/>
              </a:lnSpc>
              <a:buFont typeface="Arial" panose="020B0604020202020204" pitchFamily="34" charset="0"/>
              <a:buNone/>
              <a:defRPr sz="1800">
                <a:latin typeface="Open Sans Light" panose="020B0306030504020204" pitchFamily="34" charset="0"/>
                <a:ea typeface="Open Sans Light" panose="020B0306030504020204" pitchFamily="34" charset="0"/>
                <a:cs typeface="Open Sans Light" panose="020B0306030504020204" pitchFamily="34" charset="0"/>
              </a:defRPr>
            </a:lvl1pPr>
          </a:lstStyle>
          <a:p>
            <a:pPr marL="0" indent="0">
              <a:lnSpc>
                <a:spcPct val="120000"/>
              </a:lnSpc>
              <a:buFont typeface="Arial" panose="020B0604020202020204" pitchFamily="34" charset="0"/>
              <a:buNone/>
            </a:pPr>
            <a:r>
              <a:rPr lang="it-IT" sz="1800" b="0" i="0" kern="1200">
                <a:solidFill>
                  <a:schemeClr val="tx1"/>
                </a:solidFill>
                <a:effectLst/>
                <a:latin typeface="Open Sans Light" panose="020B0306030504020204" pitchFamily="34" charset="0"/>
                <a:ea typeface="Open Sans Light" panose="020B0306030504020204" pitchFamily="34" charset="0"/>
                <a:cs typeface="Open Sans Light" panose="020B0306030504020204" pitchFamily="34" charset="0"/>
              </a:rPr>
              <a:t>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a:t>
            </a:r>
            <a:endParaRPr lang="it-IT" sz="2400" baseline="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Tree>
    <p:extLst>
      <p:ext uri="{BB962C8B-B14F-4D97-AF65-F5344CB8AC3E}">
        <p14:creationId xmlns:p14="http://schemas.microsoft.com/office/powerpoint/2010/main" val="32418526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olo, sottotitolo, paragrafo due colonne">
    <p:spTree>
      <p:nvGrpSpPr>
        <p:cNvPr id="1" name=""/>
        <p:cNvGrpSpPr/>
        <p:nvPr/>
      </p:nvGrpSpPr>
      <p:grpSpPr>
        <a:xfrm>
          <a:off x="0" y="0"/>
          <a:ext cx="0" cy="0"/>
          <a:chOff x="0" y="0"/>
          <a:chExt cx="0" cy="0"/>
        </a:xfrm>
      </p:grpSpPr>
      <p:sp>
        <p:nvSpPr>
          <p:cNvPr id="16" name="Segnaposto testo 8"/>
          <p:cNvSpPr>
            <a:spLocks noGrp="1"/>
          </p:cNvSpPr>
          <p:nvPr>
            <p:ph type="body" sz="quarter" idx="11" hasCustomPrompt="1"/>
          </p:nvPr>
        </p:nvSpPr>
        <p:spPr>
          <a:xfrm>
            <a:off x="477376" y="1642897"/>
            <a:ext cx="8189547" cy="643358"/>
          </a:xfrm>
          <a:prstGeom prst="rect">
            <a:avLst/>
          </a:prstGeom>
        </p:spPr>
        <p:txBody>
          <a:bodyPr/>
          <a:lstStyle>
            <a:lvl1pPr marL="0" indent="0">
              <a:lnSpc>
                <a:spcPct val="120000"/>
              </a:lnSpc>
              <a:buFont typeface="Arial" panose="020B0604020202020204" pitchFamily="34" charset="0"/>
              <a:buNone/>
              <a:defRPr sz="2400" baseline="0">
                <a:latin typeface="Open Sans" panose="020B0606030504020204" pitchFamily="34" charset="0"/>
                <a:ea typeface="Open Sans" panose="020B0606030504020204" pitchFamily="34" charset="0"/>
                <a:cs typeface="Open Sans" panose="020B0606030504020204" pitchFamily="34" charset="0"/>
              </a:defRPr>
            </a:lvl1pPr>
          </a:lstStyle>
          <a:p>
            <a:pPr marL="0" indent="0">
              <a:lnSpc>
                <a:spcPct val="120000"/>
              </a:lnSpc>
              <a:buFont typeface="Arial" panose="020B0604020202020204" pitchFamily="34" charset="0"/>
              <a:buNone/>
            </a:pPr>
            <a:r>
              <a:rPr lang="it-IT" sz="2400" baseline="0">
                <a:solidFill>
                  <a:srgbClr val="0C0C0C"/>
                </a:solidFill>
                <a:latin typeface="Open Sans" panose="020B0606030504020204" pitchFamily="34" charset="0"/>
                <a:ea typeface="Open Sans" panose="020B0606030504020204" pitchFamily="34" charset="0"/>
                <a:cs typeface="Open Sans" panose="020B0606030504020204" pitchFamily="34" charset="0"/>
              </a:rPr>
              <a:t>Sottotitolo di pagina con testo su due colonne</a:t>
            </a:r>
          </a:p>
        </p:txBody>
      </p:sp>
      <p:sp>
        <p:nvSpPr>
          <p:cNvPr id="12" name="Title 1"/>
          <p:cNvSpPr>
            <a:spLocks noGrp="1"/>
          </p:cNvSpPr>
          <p:nvPr>
            <p:ph type="ctrTitle" hasCustomPrompt="1"/>
          </p:nvPr>
        </p:nvSpPr>
        <p:spPr>
          <a:xfrm>
            <a:off x="470630" y="366550"/>
            <a:ext cx="8198250" cy="1127147"/>
          </a:xfrm>
          <a:prstGeom prst="rect">
            <a:avLst/>
          </a:prstGeom>
        </p:spPr>
        <p:txBody>
          <a:bodyPr/>
          <a:lstStyle>
            <a:lvl1pPr algn="l">
              <a:lnSpc>
                <a:spcPct val="120000"/>
              </a:lnSpc>
              <a:defRPr sz="4600" b="1" i="0" baseline="0">
                <a:solidFill>
                  <a:srgbClr val="0061BB"/>
                </a:solidFill>
                <a:latin typeface="Open Sans" charset="0"/>
                <a:ea typeface="Open Sans" charset="0"/>
                <a:cs typeface="Open Sans" charset="0"/>
              </a:defRPr>
            </a:lvl1pPr>
          </a:lstStyle>
          <a:p>
            <a:r>
              <a:rPr lang="en-US"/>
              <a:t>Titolo di pagina</a:t>
            </a:r>
            <a:endParaRPr lang="it-IT" dirty="0"/>
          </a:p>
        </p:txBody>
      </p:sp>
      <p:pic>
        <p:nvPicPr>
          <p:cNvPr id="13" name="Immagin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25880" y="6202505"/>
            <a:ext cx="1141043" cy="291600"/>
          </a:xfrm>
          <a:prstGeom prst="rect">
            <a:avLst/>
          </a:prstGeom>
        </p:spPr>
      </p:pic>
      <p:pic>
        <p:nvPicPr>
          <p:cNvPr id="14" name="Immagine 1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70630" y="6130770"/>
            <a:ext cx="571500" cy="38100"/>
          </a:xfrm>
          <a:prstGeom prst="rect">
            <a:avLst/>
          </a:prstGeom>
        </p:spPr>
      </p:pic>
      <p:sp>
        <p:nvSpPr>
          <p:cNvPr id="15" name="Segnaposto piè di pagina 5"/>
          <p:cNvSpPr>
            <a:spLocks noGrp="1"/>
          </p:cNvSpPr>
          <p:nvPr>
            <p:ph type="ftr" sz="quarter" idx="10"/>
          </p:nvPr>
        </p:nvSpPr>
        <p:spPr>
          <a:xfrm>
            <a:off x="366122" y="6286803"/>
            <a:ext cx="7196162" cy="519112"/>
          </a:xfrm>
          <a:prstGeom prst="rect">
            <a:avLst/>
          </a:prstGeom>
        </p:spPr>
        <p:txBody>
          <a:bodyPr/>
          <a:lstStyle>
            <a:lvl1pPr algn="l">
              <a:defRPr sz="1500" baseline="0">
                <a:solidFill>
                  <a:srgbClr val="ADAFB4"/>
                </a:solidFill>
                <a:latin typeface="Open Sans" panose="020B0606030504020204" pitchFamily="34" charset="0"/>
                <a:ea typeface="Open Sans" panose="020B0606030504020204" pitchFamily="34" charset="0"/>
                <a:cs typeface="Open Sans" panose="020B0606030504020204" pitchFamily="34" charset="0"/>
              </a:defRPr>
            </a:lvl1pPr>
          </a:lstStyle>
          <a:p>
            <a:pPr>
              <a:defRPr/>
            </a:pPr>
            <a:r>
              <a:rPr lang="en-US" altLang="en-US"/>
              <a:t>Layout i3 per presentazioni</a:t>
            </a:r>
            <a:endParaRPr lang="en-US" altLang="en-US" dirty="0"/>
          </a:p>
        </p:txBody>
      </p:sp>
      <p:sp>
        <p:nvSpPr>
          <p:cNvPr id="7" name="Segnaposto testo 6"/>
          <p:cNvSpPr>
            <a:spLocks noGrp="1"/>
          </p:cNvSpPr>
          <p:nvPr>
            <p:ph type="body" sz="quarter" idx="12" hasCustomPrompt="1"/>
          </p:nvPr>
        </p:nvSpPr>
        <p:spPr>
          <a:xfrm>
            <a:off x="470630" y="2445858"/>
            <a:ext cx="8188325" cy="3632827"/>
          </a:xfrm>
          <a:prstGeom prst="rect">
            <a:avLst/>
          </a:prstGeom>
        </p:spPr>
        <p:txBody>
          <a:bodyPr numCol="2" spcCol="360000"/>
          <a:lstStyle>
            <a:lvl1pPr marL="0" indent="0">
              <a:lnSpc>
                <a:spcPct val="120000"/>
              </a:lnSpc>
              <a:buFont typeface="Arial" panose="020B0604020202020204" pitchFamily="34" charset="0"/>
              <a:buNone/>
              <a:defRPr sz="1800">
                <a:latin typeface="Open Sans Light" panose="020B0306030504020204" pitchFamily="34" charset="0"/>
                <a:ea typeface="Open Sans Light" panose="020B0306030504020204" pitchFamily="34" charset="0"/>
                <a:cs typeface="Open Sans Light" panose="020B0306030504020204" pitchFamily="34" charset="0"/>
              </a:defRPr>
            </a:lvl1pPr>
          </a:lstStyle>
          <a:p>
            <a:pPr marL="0" indent="0">
              <a:lnSpc>
                <a:spcPct val="120000"/>
              </a:lnSpc>
              <a:buFont typeface="Arial" panose="020B0604020202020204" pitchFamily="34" charset="0"/>
              <a:buNone/>
            </a:pPr>
            <a:r>
              <a:rPr lang="it-IT" sz="1800" b="0" i="0" kern="1200">
                <a:solidFill>
                  <a:schemeClr val="tx1"/>
                </a:solidFill>
                <a:effectLst/>
                <a:latin typeface="Open Sans Light" panose="020B0306030504020204" pitchFamily="34" charset="0"/>
                <a:ea typeface="Open Sans Light" panose="020B0306030504020204" pitchFamily="34" charset="0"/>
                <a:cs typeface="Open Sans Light" panose="020B0306030504020204" pitchFamily="34" charset="0"/>
              </a:rPr>
              <a:t>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 Sed ut perspiciatis unde omnis iste natus error sit voluptatem accusantium doloremque laudantium, totam rem aperiam, eaque ipsa quae ab illo inventore veritatis et quasi architecto beatae vitae dicta sunt explicabo. Nemo enim ipsam voluptatem quia voluptas sit aspernatur aut odit aut fugit, sed quia consequuntur magni dolores.</a:t>
            </a:r>
            <a:endParaRPr lang="it-IT" sz="2400" baseline="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Tree>
    <p:extLst>
      <p:ext uri="{BB962C8B-B14F-4D97-AF65-F5344CB8AC3E}">
        <p14:creationId xmlns:p14="http://schemas.microsoft.com/office/powerpoint/2010/main" val="26662479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sto sinistra, immagine destra">
    <p:spTree>
      <p:nvGrpSpPr>
        <p:cNvPr id="1" name=""/>
        <p:cNvGrpSpPr/>
        <p:nvPr/>
      </p:nvGrpSpPr>
      <p:grpSpPr>
        <a:xfrm>
          <a:off x="0" y="0"/>
          <a:ext cx="0" cy="0"/>
          <a:chOff x="0" y="0"/>
          <a:chExt cx="0" cy="0"/>
        </a:xfrm>
      </p:grpSpPr>
      <p:sp>
        <p:nvSpPr>
          <p:cNvPr id="19" name="Segnaposto immagine 18"/>
          <p:cNvSpPr>
            <a:spLocks noGrp="1"/>
          </p:cNvSpPr>
          <p:nvPr>
            <p:ph type="pic" sz="quarter" idx="14"/>
          </p:nvPr>
        </p:nvSpPr>
        <p:spPr>
          <a:xfrm>
            <a:off x="4640263" y="0"/>
            <a:ext cx="4503737" cy="6858000"/>
          </a:xfrm>
          <a:prstGeom prst="rect">
            <a:avLst/>
          </a:prstGeom>
        </p:spPr>
        <p:txBody>
          <a:bodyPr/>
          <a:lstStyle/>
          <a:p>
            <a:endParaRPr lang="it-IT"/>
          </a:p>
        </p:txBody>
      </p:sp>
      <p:pic>
        <p:nvPicPr>
          <p:cNvPr id="13" name="Immagin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25880" y="6202505"/>
            <a:ext cx="1141043" cy="291600"/>
          </a:xfrm>
          <a:prstGeom prst="rect">
            <a:avLst/>
          </a:prstGeom>
        </p:spPr>
      </p:pic>
      <p:pic>
        <p:nvPicPr>
          <p:cNvPr id="14" name="Immagine 1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70630" y="6130770"/>
            <a:ext cx="571500" cy="38100"/>
          </a:xfrm>
          <a:prstGeom prst="rect">
            <a:avLst/>
          </a:prstGeom>
        </p:spPr>
      </p:pic>
      <p:sp>
        <p:nvSpPr>
          <p:cNvPr id="15" name="Segnaposto piè di pagina 5"/>
          <p:cNvSpPr>
            <a:spLocks noGrp="1"/>
          </p:cNvSpPr>
          <p:nvPr>
            <p:ph type="ftr" sz="quarter" idx="10"/>
          </p:nvPr>
        </p:nvSpPr>
        <p:spPr>
          <a:xfrm>
            <a:off x="366122" y="6286803"/>
            <a:ext cx="7196162" cy="519112"/>
          </a:xfrm>
          <a:prstGeom prst="rect">
            <a:avLst/>
          </a:prstGeom>
        </p:spPr>
        <p:txBody>
          <a:bodyPr/>
          <a:lstStyle>
            <a:lvl1pPr algn="l">
              <a:defRPr sz="1500" baseline="0">
                <a:solidFill>
                  <a:srgbClr val="ADAFB4"/>
                </a:solidFill>
                <a:latin typeface="Open Sans" panose="020B0606030504020204" pitchFamily="34" charset="0"/>
                <a:ea typeface="Open Sans" panose="020B0606030504020204" pitchFamily="34" charset="0"/>
                <a:cs typeface="Open Sans" panose="020B0606030504020204" pitchFamily="34" charset="0"/>
              </a:defRPr>
            </a:lvl1pPr>
          </a:lstStyle>
          <a:p>
            <a:pPr>
              <a:defRPr/>
            </a:pPr>
            <a:r>
              <a:rPr lang="en-US" altLang="en-US"/>
              <a:t>Layout i3 per presentazioni</a:t>
            </a:r>
            <a:endParaRPr lang="en-US" altLang="en-US" dirty="0"/>
          </a:p>
        </p:txBody>
      </p:sp>
      <p:sp>
        <p:nvSpPr>
          <p:cNvPr id="12" name="Title 1"/>
          <p:cNvSpPr>
            <a:spLocks noGrp="1"/>
          </p:cNvSpPr>
          <p:nvPr>
            <p:ph type="ctrTitle" hasCustomPrompt="1"/>
          </p:nvPr>
        </p:nvSpPr>
        <p:spPr>
          <a:xfrm>
            <a:off x="470629" y="366550"/>
            <a:ext cx="4005837" cy="1127147"/>
          </a:xfrm>
          <a:prstGeom prst="rect">
            <a:avLst/>
          </a:prstGeom>
        </p:spPr>
        <p:txBody>
          <a:bodyPr/>
          <a:lstStyle>
            <a:lvl1pPr algn="l">
              <a:lnSpc>
                <a:spcPct val="120000"/>
              </a:lnSpc>
              <a:defRPr sz="3600" b="1" i="0" baseline="0">
                <a:solidFill>
                  <a:srgbClr val="0061BB"/>
                </a:solidFill>
                <a:latin typeface="Open Sans" charset="0"/>
                <a:ea typeface="Open Sans" charset="0"/>
                <a:cs typeface="Open Sans" charset="0"/>
              </a:defRPr>
            </a:lvl1pPr>
          </a:lstStyle>
          <a:p>
            <a:r>
              <a:rPr lang="en-US"/>
              <a:t>Titolo di pagina</a:t>
            </a:r>
            <a:br>
              <a:rPr lang="en-US"/>
            </a:br>
            <a:r>
              <a:rPr lang="en-US"/>
              <a:t>con img a dx</a:t>
            </a:r>
            <a:endParaRPr lang="it-IT" dirty="0"/>
          </a:p>
        </p:txBody>
      </p:sp>
      <p:sp>
        <p:nvSpPr>
          <p:cNvPr id="11" name="Segnaposto testo 10"/>
          <p:cNvSpPr>
            <a:spLocks noGrp="1"/>
          </p:cNvSpPr>
          <p:nvPr>
            <p:ph type="body" sz="quarter" idx="13" hasCustomPrompt="1"/>
          </p:nvPr>
        </p:nvSpPr>
        <p:spPr>
          <a:xfrm>
            <a:off x="470629" y="2033588"/>
            <a:ext cx="4025900" cy="3979249"/>
          </a:xfrm>
          <a:prstGeom prst="rect">
            <a:avLst/>
          </a:prstGeom>
        </p:spPr>
        <p:txBody>
          <a:bodyPr/>
          <a:lstStyle>
            <a:lvl1pPr marL="0" marR="0" indent="0" algn="l" defTabSz="914400" rtl="0" eaLnBrk="1" fontAlgn="auto" latinLnBrk="0" hangingPunct="1">
              <a:lnSpc>
                <a:spcPct val="120000"/>
              </a:lnSpc>
              <a:spcBef>
                <a:spcPts val="1000"/>
              </a:spcBef>
              <a:spcAft>
                <a:spcPts val="0"/>
              </a:spcAft>
              <a:buClrTx/>
              <a:buSzTx/>
              <a:buFont typeface="Arial" panose="020B0604020202020204" pitchFamily="34" charset="0"/>
              <a:buNone/>
              <a:tabLst/>
              <a:defRPr sz="1800">
                <a:latin typeface="Open Sans Light" panose="020B0306030504020204" pitchFamily="34" charset="0"/>
                <a:ea typeface="Open Sans Light" panose="020B0306030504020204" pitchFamily="34" charset="0"/>
                <a:cs typeface="Open Sans Light" panose="020B0306030504020204" pitchFamily="34" charset="0"/>
              </a:defRPr>
            </a:lvl1pPr>
            <a:lvl2pPr>
              <a:defRPr sz="1800">
                <a:latin typeface="Open Sans Light" panose="020B0306030504020204" pitchFamily="34" charset="0"/>
                <a:ea typeface="Open Sans Light" panose="020B0306030504020204" pitchFamily="34" charset="0"/>
                <a:cs typeface="Open Sans Light" panose="020B0306030504020204" pitchFamily="34" charset="0"/>
              </a:defRPr>
            </a:lvl2pPr>
            <a:lvl3pPr>
              <a:defRPr sz="1800">
                <a:latin typeface="Open Sans Light" panose="020B0306030504020204" pitchFamily="34" charset="0"/>
                <a:ea typeface="Open Sans Light" panose="020B0306030504020204" pitchFamily="34" charset="0"/>
                <a:cs typeface="Open Sans Light" panose="020B0306030504020204" pitchFamily="34" charset="0"/>
              </a:defRPr>
            </a:lvl3pPr>
            <a:lvl4pPr>
              <a:defRPr sz="1800">
                <a:latin typeface="Open Sans Light" panose="020B0306030504020204" pitchFamily="34" charset="0"/>
                <a:ea typeface="Open Sans Light" panose="020B0306030504020204" pitchFamily="34" charset="0"/>
                <a:cs typeface="Open Sans Light" panose="020B0306030504020204" pitchFamily="34" charset="0"/>
              </a:defRPr>
            </a:lvl4pPr>
            <a:lvl5pPr>
              <a:defRPr sz="1800">
                <a:latin typeface="Open Sans Light" panose="020B0306030504020204" pitchFamily="34" charset="0"/>
                <a:ea typeface="Open Sans Light" panose="020B0306030504020204" pitchFamily="34" charset="0"/>
                <a:cs typeface="Open Sans Light" panose="020B0306030504020204" pitchFamily="34" charset="0"/>
              </a:defRPr>
            </a:lvl5pPr>
          </a:lstStyle>
          <a:p>
            <a:pPr marL="0" marR="0" lvl="0" indent="0" algn="l" defTabSz="914400" rtl="0" eaLnBrk="1" fontAlgn="auto" latinLnBrk="0" hangingPunct="1">
              <a:lnSpc>
                <a:spcPct val="120000"/>
              </a:lnSpc>
              <a:spcBef>
                <a:spcPts val="1000"/>
              </a:spcBef>
              <a:spcAft>
                <a:spcPts val="0"/>
              </a:spcAft>
              <a:buClrTx/>
              <a:buSzTx/>
              <a:buFont typeface="Arial" panose="020B0604020202020204" pitchFamily="34" charset="0"/>
              <a:buNone/>
              <a:tabLst/>
              <a:defRPr/>
            </a:pPr>
            <a:r>
              <a:rPr lang="it-IT" sz="1800" b="0" i="0" kern="1200">
                <a:solidFill>
                  <a:schemeClr val="tx1"/>
                </a:solidFill>
                <a:effectLst/>
                <a:latin typeface="Open Sans Light" panose="020B0306030504020204" pitchFamily="34" charset="0"/>
                <a:ea typeface="Open Sans Light" panose="020B0306030504020204" pitchFamily="34" charset="0"/>
                <a:cs typeface="Open Sans Light" panose="020B0306030504020204" pitchFamily="34" charset="0"/>
              </a:rPr>
              <a:t>In questo modello di pagina è presente un immagine di sfondo.</a:t>
            </a:r>
            <a:br>
              <a:rPr lang="it-IT" sz="1800" b="0" i="0" kern="1200">
                <a:solidFill>
                  <a:schemeClr val="tx1"/>
                </a:solidFill>
                <a:effectLst/>
                <a:latin typeface="Open Sans Light" panose="020B0306030504020204" pitchFamily="34" charset="0"/>
                <a:ea typeface="Open Sans Light" panose="020B0306030504020204" pitchFamily="34" charset="0"/>
                <a:cs typeface="Open Sans Light" panose="020B0306030504020204" pitchFamily="34" charset="0"/>
              </a:rPr>
            </a:br>
            <a:r>
              <a:rPr lang="it-IT" sz="1800" b="0" i="0" kern="1200">
                <a:solidFill>
                  <a:schemeClr val="tx1"/>
                </a:solidFill>
                <a:effectLst/>
                <a:latin typeface="Open Sans Light" panose="020B0306030504020204" pitchFamily="34" charset="0"/>
                <a:ea typeface="Open Sans Light" panose="020B0306030504020204" pitchFamily="34" charset="0"/>
                <a:cs typeface="Open Sans Light" panose="020B0306030504020204" pitchFamily="34" charset="0"/>
              </a:rPr>
              <a:t>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a:t>
            </a:r>
          </a:p>
          <a:p>
            <a:pPr marL="0" marR="0" lvl="0" indent="0" algn="l" defTabSz="914400" rtl="0" eaLnBrk="1" fontAlgn="auto" latinLnBrk="0" hangingPunct="1">
              <a:lnSpc>
                <a:spcPct val="120000"/>
              </a:lnSpc>
              <a:spcBef>
                <a:spcPts val="1000"/>
              </a:spcBef>
              <a:spcAft>
                <a:spcPts val="0"/>
              </a:spcAft>
              <a:buClrTx/>
              <a:buSzTx/>
              <a:buFont typeface="Arial" panose="020B0604020202020204" pitchFamily="34" charset="0"/>
              <a:buNone/>
              <a:tabLst/>
              <a:defRPr/>
            </a:pPr>
            <a:endParaRPr lang="it-IT" sz="2400" b="0" i="0" kern="1200" baseline="0">
              <a:solidFill>
                <a:schemeClr val="tx1"/>
              </a:solidFill>
              <a:effectLst/>
              <a:latin typeface="Open Sans Light" panose="020B0306030504020204" pitchFamily="34" charset="0"/>
              <a:ea typeface="Open Sans Light" panose="020B0306030504020204" pitchFamily="34" charset="0"/>
              <a:cs typeface="Open Sans Light" panose="020B0306030504020204" pitchFamily="34" charset="0"/>
            </a:endParaRPr>
          </a:p>
        </p:txBody>
      </p:sp>
    </p:spTree>
    <p:extLst>
      <p:ext uri="{BB962C8B-B14F-4D97-AF65-F5344CB8AC3E}">
        <p14:creationId xmlns:p14="http://schemas.microsoft.com/office/powerpoint/2010/main" val="17880831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sto destra, immagine sinistra">
    <p:spTree>
      <p:nvGrpSpPr>
        <p:cNvPr id="1" name=""/>
        <p:cNvGrpSpPr/>
        <p:nvPr/>
      </p:nvGrpSpPr>
      <p:grpSpPr>
        <a:xfrm>
          <a:off x="0" y="0"/>
          <a:ext cx="0" cy="0"/>
          <a:chOff x="0" y="0"/>
          <a:chExt cx="0" cy="0"/>
        </a:xfrm>
      </p:grpSpPr>
      <p:sp>
        <p:nvSpPr>
          <p:cNvPr id="17" name="Segnaposto immagine 18"/>
          <p:cNvSpPr>
            <a:spLocks noGrp="1"/>
          </p:cNvSpPr>
          <p:nvPr>
            <p:ph type="pic" sz="quarter" idx="14"/>
          </p:nvPr>
        </p:nvSpPr>
        <p:spPr>
          <a:xfrm>
            <a:off x="0" y="0"/>
            <a:ext cx="4503737" cy="6858000"/>
          </a:xfrm>
          <a:prstGeom prst="rect">
            <a:avLst/>
          </a:prstGeom>
        </p:spPr>
        <p:txBody>
          <a:bodyPr/>
          <a:lstStyle/>
          <a:p>
            <a:endParaRPr lang="it-IT"/>
          </a:p>
        </p:txBody>
      </p:sp>
      <p:sp>
        <p:nvSpPr>
          <p:cNvPr id="16" name="Segnaposto testo 10"/>
          <p:cNvSpPr>
            <a:spLocks noGrp="1"/>
          </p:cNvSpPr>
          <p:nvPr>
            <p:ph type="body" sz="quarter" idx="13" hasCustomPrompt="1"/>
          </p:nvPr>
        </p:nvSpPr>
        <p:spPr>
          <a:xfrm>
            <a:off x="4651054" y="2033588"/>
            <a:ext cx="4025900" cy="3979249"/>
          </a:xfrm>
          <a:prstGeom prst="rect">
            <a:avLst/>
          </a:prstGeom>
        </p:spPr>
        <p:txBody>
          <a:bodyPr/>
          <a:lstStyle>
            <a:lvl1pPr marL="0" marR="0" indent="0" algn="l" defTabSz="914400" rtl="0" eaLnBrk="1" fontAlgn="auto" latinLnBrk="0" hangingPunct="1">
              <a:lnSpc>
                <a:spcPct val="120000"/>
              </a:lnSpc>
              <a:spcBef>
                <a:spcPts val="1000"/>
              </a:spcBef>
              <a:spcAft>
                <a:spcPts val="0"/>
              </a:spcAft>
              <a:buClrTx/>
              <a:buSzTx/>
              <a:buFont typeface="Arial" panose="020B0604020202020204" pitchFamily="34" charset="0"/>
              <a:buNone/>
              <a:tabLst/>
              <a:defRPr sz="1800">
                <a:latin typeface="Open Sans Light" panose="020B0306030504020204" pitchFamily="34" charset="0"/>
                <a:ea typeface="Open Sans Light" panose="020B0306030504020204" pitchFamily="34" charset="0"/>
                <a:cs typeface="Open Sans Light" panose="020B0306030504020204" pitchFamily="34" charset="0"/>
              </a:defRPr>
            </a:lvl1pPr>
            <a:lvl2pPr>
              <a:defRPr sz="1800">
                <a:latin typeface="Open Sans Light" panose="020B0306030504020204" pitchFamily="34" charset="0"/>
                <a:ea typeface="Open Sans Light" panose="020B0306030504020204" pitchFamily="34" charset="0"/>
                <a:cs typeface="Open Sans Light" panose="020B0306030504020204" pitchFamily="34" charset="0"/>
              </a:defRPr>
            </a:lvl2pPr>
            <a:lvl3pPr>
              <a:defRPr sz="1800">
                <a:latin typeface="Open Sans Light" panose="020B0306030504020204" pitchFamily="34" charset="0"/>
                <a:ea typeface="Open Sans Light" panose="020B0306030504020204" pitchFamily="34" charset="0"/>
                <a:cs typeface="Open Sans Light" panose="020B0306030504020204" pitchFamily="34" charset="0"/>
              </a:defRPr>
            </a:lvl3pPr>
            <a:lvl4pPr>
              <a:defRPr sz="1800">
                <a:latin typeface="Open Sans Light" panose="020B0306030504020204" pitchFamily="34" charset="0"/>
                <a:ea typeface="Open Sans Light" panose="020B0306030504020204" pitchFamily="34" charset="0"/>
                <a:cs typeface="Open Sans Light" panose="020B0306030504020204" pitchFamily="34" charset="0"/>
              </a:defRPr>
            </a:lvl4pPr>
            <a:lvl5pPr>
              <a:defRPr sz="1800">
                <a:latin typeface="Open Sans Light" panose="020B0306030504020204" pitchFamily="34" charset="0"/>
                <a:ea typeface="Open Sans Light" panose="020B0306030504020204" pitchFamily="34" charset="0"/>
                <a:cs typeface="Open Sans Light" panose="020B0306030504020204" pitchFamily="34" charset="0"/>
              </a:defRPr>
            </a:lvl5pPr>
          </a:lstStyle>
          <a:p>
            <a:pPr marL="0" marR="0" lvl="0" indent="0" algn="l" defTabSz="914400" rtl="0" eaLnBrk="1" fontAlgn="auto" latinLnBrk="0" hangingPunct="1">
              <a:lnSpc>
                <a:spcPct val="120000"/>
              </a:lnSpc>
              <a:spcBef>
                <a:spcPts val="1000"/>
              </a:spcBef>
              <a:spcAft>
                <a:spcPts val="0"/>
              </a:spcAft>
              <a:buClrTx/>
              <a:buSzTx/>
              <a:buFont typeface="Arial" panose="020B0604020202020204" pitchFamily="34" charset="0"/>
              <a:buNone/>
              <a:tabLst/>
              <a:defRPr/>
            </a:pPr>
            <a:r>
              <a:rPr lang="it-IT" sz="1800" b="0" i="0" kern="1200">
                <a:solidFill>
                  <a:schemeClr val="tx1"/>
                </a:solidFill>
                <a:effectLst/>
                <a:latin typeface="Open Sans Light" panose="020B0306030504020204" pitchFamily="34" charset="0"/>
                <a:ea typeface="Open Sans Light" panose="020B0306030504020204" pitchFamily="34" charset="0"/>
                <a:cs typeface="Open Sans Light" panose="020B0306030504020204" pitchFamily="34" charset="0"/>
              </a:rPr>
              <a:t>In questo modello di pagina è presente un immagine di sfondo.</a:t>
            </a:r>
            <a:br>
              <a:rPr lang="it-IT" sz="1800" b="0" i="0" kern="1200">
                <a:solidFill>
                  <a:schemeClr val="tx1"/>
                </a:solidFill>
                <a:effectLst/>
                <a:latin typeface="Open Sans Light" panose="020B0306030504020204" pitchFamily="34" charset="0"/>
                <a:ea typeface="Open Sans Light" panose="020B0306030504020204" pitchFamily="34" charset="0"/>
                <a:cs typeface="Open Sans Light" panose="020B0306030504020204" pitchFamily="34" charset="0"/>
              </a:rPr>
            </a:br>
            <a:r>
              <a:rPr lang="it-IT" sz="1800" b="0" i="0" kern="1200">
                <a:solidFill>
                  <a:schemeClr val="tx1"/>
                </a:solidFill>
                <a:effectLst/>
                <a:latin typeface="Open Sans Light" panose="020B0306030504020204" pitchFamily="34" charset="0"/>
                <a:ea typeface="Open Sans Light" panose="020B0306030504020204" pitchFamily="34" charset="0"/>
                <a:cs typeface="Open Sans Light" panose="020B0306030504020204" pitchFamily="34" charset="0"/>
              </a:rPr>
              <a:t>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a:t>
            </a:r>
          </a:p>
          <a:p>
            <a:pPr marL="0" marR="0" lvl="0" indent="0" algn="l" defTabSz="914400" rtl="0" eaLnBrk="1" fontAlgn="auto" latinLnBrk="0" hangingPunct="1">
              <a:lnSpc>
                <a:spcPct val="120000"/>
              </a:lnSpc>
              <a:spcBef>
                <a:spcPts val="1000"/>
              </a:spcBef>
              <a:spcAft>
                <a:spcPts val="0"/>
              </a:spcAft>
              <a:buClrTx/>
              <a:buSzTx/>
              <a:buFont typeface="Arial" panose="020B0604020202020204" pitchFamily="34" charset="0"/>
              <a:buNone/>
              <a:tabLst/>
              <a:defRPr/>
            </a:pPr>
            <a:endParaRPr lang="it-IT" sz="2400" b="0" i="0" kern="1200" baseline="0">
              <a:solidFill>
                <a:schemeClr val="tx1"/>
              </a:solidFill>
              <a:effectLst/>
              <a:latin typeface="Open Sans Light" panose="020B0306030504020204" pitchFamily="34" charset="0"/>
              <a:ea typeface="Open Sans Light" panose="020B0306030504020204" pitchFamily="34" charset="0"/>
              <a:cs typeface="Open Sans Light" panose="020B0306030504020204" pitchFamily="34" charset="0"/>
            </a:endParaRPr>
          </a:p>
        </p:txBody>
      </p:sp>
      <p:pic>
        <p:nvPicPr>
          <p:cNvPr id="13" name="Immagin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25880" y="6202505"/>
            <a:ext cx="1141043" cy="291600"/>
          </a:xfrm>
          <a:prstGeom prst="rect">
            <a:avLst/>
          </a:prstGeom>
        </p:spPr>
      </p:pic>
      <p:pic>
        <p:nvPicPr>
          <p:cNvPr id="14" name="Immagine 1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70630" y="6130770"/>
            <a:ext cx="571500" cy="38100"/>
          </a:xfrm>
          <a:prstGeom prst="rect">
            <a:avLst/>
          </a:prstGeom>
        </p:spPr>
      </p:pic>
      <p:sp>
        <p:nvSpPr>
          <p:cNvPr id="15" name="Segnaposto piè di pagina 5"/>
          <p:cNvSpPr>
            <a:spLocks noGrp="1"/>
          </p:cNvSpPr>
          <p:nvPr>
            <p:ph type="ftr" sz="quarter" idx="10"/>
          </p:nvPr>
        </p:nvSpPr>
        <p:spPr>
          <a:xfrm>
            <a:off x="366122" y="6286803"/>
            <a:ext cx="7196162" cy="519112"/>
          </a:xfrm>
          <a:prstGeom prst="rect">
            <a:avLst/>
          </a:prstGeom>
        </p:spPr>
        <p:txBody>
          <a:bodyPr/>
          <a:lstStyle>
            <a:lvl1pPr algn="l">
              <a:defRPr sz="1500" baseline="0">
                <a:solidFill>
                  <a:srgbClr val="ADAFB4"/>
                </a:solidFill>
                <a:latin typeface="Open Sans" panose="020B0606030504020204" pitchFamily="34" charset="0"/>
                <a:ea typeface="Open Sans" panose="020B0606030504020204" pitchFamily="34" charset="0"/>
                <a:cs typeface="Open Sans" panose="020B0606030504020204" pitchFamily="34" charset="0"/>
              </a:defRPr>
            </a:lvl1pPr>
          </a:lstStyle>
          <a:p>
            <a:pPr>
              <a:defRPr/>
            </a:pPr>
            <a:r>
              <a:rPr lang="en-US" altLang="en-US"/>
              <a:t>Layout i3 per presentazioni</a:t>
            </a:r>
            <a:endParaRPr lang="en-US" altLang="en-US" dirty="0"/>
          </a:p>
        </p:txBody>
      </p:sp>
      <p:sp>
        <p:nvSpPr>
          <p:cNvPr id="9" name="Title 1"/>
          <p:cNvSpPr>
            <a:spLocks noGrp="1"/>
          </p:cNvSpPr>
          <p:nvPr>
            <p:ph type="ctrTitle" hasCustomPrompt="1"/>
          </p:nvPr>
        </p:nvSpPr>
        <p:spPr>
          <a:xfrm>
            <a:off x="4661086" y="366550"/>
            <a:ext cx="4005837" cy="1127147"/>
          </a:xfrm>
          <a:prstGeom prst="rect">
            <a:avLst/>
          </a:prstGeom>
        </p:spPr>
        <p:txBody>
          <a:bodyPr/>
          <a:lstStyle>
            <a:lvl1pPr algn="l">
              <a:lnSpc>
                <a:spcPct val="120000"/>
              </a:lnSpc>
              <a:defRPr sz="3600" b="1" i="0" baseline="0">
                <a:solidFill>
                  <a:srgbClr val="0061BB"/>
                </a:solidFill>
                <a:latin typeface="Open Sans" charset="0"/>
                <a:ea typeface="Open Sans" charset="0"/>
                <a:cs typeface="Open Sans" charset="0"/>
              </a:defRPr>
            </a:lvl1pPr>
          </a:lstStyle>
          <a:p>
            <a:r>
              <a:rPr lang="en-US"/>
              <a:t>Titolo di pagina</a:t>
            </a:r>
            <a:br>
              <a:rPr lang="en-US"/>
            </a:br>
            <a:r>
              <a:rPr lang="en-US"/>
              <a:t>con img a dx</a:t>
            </a:r>
            <a:endParaRPr lang="it-IT" dirty="0"/>
          </a:p>
        </p:txBody>
      </p:sp>
    </p:spTree>
    <p:extLst>
      <p:ext uri="{BB962C8B-B14F-4D97-AF65-F5344CB8AC3E}">
        <p14:creationId xmlns:p14="http://schemas.microsoft.com/office/powerpoint/2010/main" val="42351788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Immagine 7"/>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669600" y="8655124"/>
            <a:ext cx="571500" cy="38100"/>
          </a:xfrm>
          <a:prstGeom prst="rect">
            <a:avLst/>
          </a:prstGeom>
        </p:spPr>
      </p:pic>
    </p:spTree>
    <p:extLst>
      <p:ext uri="{BB962C8B-B14F-4D97-AF65-F5344CB8AC3E}">
        <p14:creationId xmlns:p14="http://schemas.microsoft.com/office/powerpoint/2010/main" val="296761013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71" r:id="rId3"/>
    <p:sldLayoutId id="2147483670" r:id="rId4"/>
    <p:sldLayoutId id="2147483663" r:id="rId5"/>
    <p:sldLayoutId id="2147483665" r:id="rId6"/>
    <p:sldLayoutId id="2147483667" r:id="rId7"/>
    <p:sldLayoutId id="2147483668" r:id="rId8"/>
    <p:sldLayoutId id="2147483669" r:id="rId9"/>
    <p:sldLayoutId id="2147483664" r:id="rId10"/>
    <p:sldLayoutId id="2147483666" r:id="rId1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8.gif"/></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10.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10.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10.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10.xml"/><Relationship Id="rId6" Type="http://schemas.openxmlformats.org/officeDocument/2006/relationships/image" Target="../media/image26.png"/><Relationship Id="rId5" Type="http://schemas.openxmlformats.org/officeDocument/2006/relationships/image" Target="../media/image28.png"/><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10.xml"/><Relationship Id="rId6" Type="http://schemas.openxmlformats.org/officeDocument/2006/relationships/image" Target="../media/image26.png"/><Relationship Id="rId5" Type="http://schemas.openxmlformats.org/officeDocument/2006/relationships/image" Target="../media/image28.png"/><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10.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10.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10.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10.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10.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3" Type="http://schemas.openxmlformats.org/officeDocument/2006/relationships/image" Target="../media/image33.gif"/><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23.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24.xml"/><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25.xml"/><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3" Type="http://schemas.openxmlformats.org/officeDocument/2006/relationships/image" Target="../media/image33.gif"/><Relationship Id="rId2" Type="http://schemas.openxmlformats.org/officeDocument/2006/relationships/notesSlide" Target="../notesSlides/notesSlide26.xml"/><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piè di pagina 3"/>
          <p:cNvSpPr>
            <a:spLocks noGrp="1"/>
          </p:cNvSpPr>
          <p:nvPr>
            <p:ph type="ftr" sz="quarter" idx="11"/>
          </p:nvPr>
        </p:nvSpPr>
        <p:spPr/>
        <p:txBody>
          <a:bodyPr/>
          <a:lstStyle/>
          <a:p>
            <a:pPr>
              <a:defRPr/>
            </a:pPr>
            <a:r>
              <a:rPr lang="it-IT" altLang="en-US" dirty="0"/>
              <a:t>30/06/2023 – </a:t>
            </a:r>
            <a:r>
              <a:rPr lang="it-IT" altLang="en-US" dirty="0" err="1"/>
              <a:t>WorkingSoftware</a:t>
            </a:r>
            <a:endParaRPr lang="en-US" altLang="en-US" dirty="0"/>
          </a:p>
        </p:txBody>
      </p:sp>
      <p:sp>
        <p:nvSpPr>
          <p:cNvPr id="6" name="Titolo 5">
            <a:extLst>
              <a:ext uri="{FF2B5EF4-FFF2-40B4-BE49-F238E27FC236}">
                <a16:creationId xmlns:a16="http://schemas.microsoft.com/office/drawing/2014/main" id="{A207B442-4186-9005-877E-27F667194B40}"/>
              </a:ext>
            </a:extLst>
          </p:cNvPr>
          <p:cNvSpPr>
            <a:spLocks noGrp="1"/>
          </p:cNvSpPr>
          <p:nvPr>
            <p:ph type="ctrTitle"/>
          </p:nvPr>
        </p:nvSpPr>
        <p:spPr>
          <a:xfrm>
            <a:off x="472875" y="1481823"/>
            <a:ext cx="8198250" cy="1095292"/>
          </a:xfrm>
        </p:spPr>
        <p:txBody>
          <a:bodyPr/>
          <a:lstStyle/>
          <a:p>
            <a:r>
              <a:rPr lang="it-IT" sz="3200" dirty="0"/>
              <a:t>Affondiamo i </a:t>
            </a:r>
            <a:r>
              <a:rPr lang="it-IT" sz="3200" dirty="0" err="1"/>
              <a:t>microservizi</a:t>
            </a:r>
            <a:r>
              <a:rPr lang="it-IT" sz="3200" dirty="0"/>
              <a:t> nella Birra</a:t>
            </a:r>
          </a:p>
        </p:txBody>
      </p:sp>
      <p:pic>
        <p:nvPicPr>
          <p:cNvPr id="9" name="Immagine 8">
            <a:extLst>
              <a:ext uri="{FF2B5EF4-FFF2-40B4-BE49-F238E27FC236}">
                <a16:creationId xmlns:a16="http://schemas.microsoft.com/office/drawing/2014/main" id="{4CEC902C-E005-D0F5-8EC3-83DCFD05DF78}"/>
              </a:ext>
            </a:extLst>
          </p:cNvPr>
          <p:cNvPicPr>
            <a:picLocks noChangeAspect="1"/>
          </p:cNvPicPr>
          <p:nvPr/>
        </p:nvPicPr>
        <p:blipFill>
          <a:blip r:embed="rId3"/>
          <a:stretch>
            <a:fillRect/>
          </a:stretch>
        </p:blipFill>
        <p:spPr>
          <a:xfrm>
            <a:off x="4033533" y="5572185"/>
            <a:ext cx="1792634" cy="406401"/>
          </a:xfrm>
          <a:prstGeom prst="rect">
            <a:avLst/>
          </a:prstGeom>
        </p:spPr>
      </p:pic>
      <p:pic>
        <p:nvPicPr>
          <p:cNvPr id="1026" name="Picture 2" descr="Gif] Beer by Seleyana on DeviantArt">
            <a:extLst>
              <a:ext uri="{FF2B5EF4-FFF2-40B4-BE49-F238E27FC236}">
                <a16:creationId xmlns:a16="http://schemas.microsoft.com/office/drawing/2014/main" id="{F48DE211-FC63-8FE5-C98D-84C19328033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26167" y="2979387"/>
            <a:ext cx="2283082" cy="2190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70422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Segnaposto piè di pagina 3">
            <a:extLst>
              <a:ext uri="{FF2B5EF4-FFF2-40B4-BE49-F238E27FC236}">
                <a16:creationId xmlns:a16="http://schemas.microsoft.com/office/drawing/2014/main" id="{3417833F-C6C0-D7CD-D267-121589D78E64}"/>
              </a:ext>
            </a:extLst>
          </p:cNvPr>
          <p:cNvSpPr txBox="1">
            <a:spLocks/>
          </p:cNvSpPr>
          <p:nvPr/>
        </p:nvSpPr>
        <p:spPr>
          <a:xfrm>
            <a:off x="366122" y="6286803"/>
            <a:ext cx="7196162" cy="519112"/>
          </a:xfrm>
          <a:prstGeom prst="rect">
            <a:avLst/>
          </a:prstGeom>
        </p:spPr>
        <p:txBody>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it-IT" altLang="en-US"/>
              <a:t>30/06/2023 – WorkingSoftware</a:t>
            </a:r>
            <a:endParaRPr lang="en-US" altLang="en-US" dirty="0"/>
          </a:p>
        </p:txBody>
      </p:sp>
      <p:sp>
        <p:nvSpPr>
          <p:cNvPr id="2" name="Titolo 5">
            <a:extLst>
              <a:ext uri="{FF2B5EF4-FFF2-40B4-BE49-F238E27FC236}">
                <a16:creationId xmlns:a16="http://schemas.microsoft.com/office/drawing/2014/main" id="{6C222E50-6BA7-55FF-4E3B-AED7DCA63AEC}"/>
              </a:ext>
            </a:extLst>
          </p:cNvPr>
          <p:cNvSpPr txBox="1">
            <a:spLocks/>
          </p:cNvSpPr>
          <p:nvPr/>
        </p:nvSpPr>
        <p:spPr>
          <a:xfrm>
            <a:off x="472875" y="619024"/>
            <a:ext cx="8198250" cy="10952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3200" b="1" dirty="0">
                <a:latin typeface="Open Sans" panose="020B0606030504020204" pitchFamily="34" charset="0"/>
                <a:ea typeface="Open Sans" panose="020B0606030504020204" pitchFamily="34" charset="0"/>
                <a:cs typeface="Open Sans" panose="020B0606030504020204" pitchFamily="34" charset="0"/>
              </a:rPr>
              <a:t>Hands On the </a:t>
            </a:r>
            <a:r>
              <a:rPr lang="it-IT" sz="3200" b="1" dirty="0" err="1">
                <a:latin typeface="Open Sans" panose="020B0606030504020204" pitchFamily="34" charset="0"/>
                <a:ea typeface="Open Sans" panose="020B0606030504020204" pitchFamily="34" charset="0"/>
                <a:cs typeface="Open Sans" panose="020B0606030504020204" pitchFamily="34" charset="0"/>
              </a:rPr>
              <a:t>beer</a:t>
            </a:r>
            <a:endParaRPr lang="it-IT" sz="3200" b="1" dirty="0">
              <a:latin typeface="Open Sans" panose="020B0606030504020204" pitchFamily="34" charset="0"/>
              <a:ea typeface="Open Sans" panose="020B0606030504020204" pitchFamily="34" charset="0"/>
              <a:cs typeface="Open Sans" panose="020B0606030504020204" pitchFamily="34" charset="0"/>
            </a:endParaRPr>
          </a:p>
        </p:txBody>
      </p:sp>
      <p:pic>
        <p:nvPicPr>
          <p:cNvPr id="9" name="Picture 8" descr="A qr code on a white background&#10;&#10;Description automatically generated">
            <a:extLst>
              <a:ext uri="{FF2B5EF4-FFF2-40B4-BE49-F238E27FC236}">
                <a16:creationId xmlns:a16="http://schemas.microsoft.com/office/drawing/2014/main" id="{5666588C-96C6-BB86-7661-FEA3F7B1142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29034" y="1448759"/>
            <a:ext cx="1644015" cy="1644015"/>
          </a:xfrm>
          <a:prstGeom prst="rect">
            <a:avLst/>
          </a:prstGeom>
        </p:spPr>
      </p:pic>
      <p:sp>
        <p:nvSpPr>
          <p:cNvPr id="10" name="TextBox 9">
            <a:extLst>
              <a:ext uri="{FF2B5EF4-FFF2-40B4-BE49-F238E27FC236}">
                <a16:creationId xmlns:a16="http://schemas.microsoft.com/office/drawing/2014/main" id="{0169E82F-79AC-74D2-2C4B-01583A8FCA84}"/>
              </a:ext>
            </a:extLst>
          </p:cNvPr>
          <p:cNvSpPr txBox="1"/>
          <p:nvPr/>
        </p:nvSpPr>
        <p:spPr>
          <a:xfrm>
            <a:off x="2122718" y="3092774"/>
            <a:ext cx="856645" cy="369332"/>
          </a:xfrm>
          <a:prstGeom prst="rect">
            <a:avLst/>
          </a:prstGeom>
          <a:noFill/>
        </p:spPr>
        <p:txBody>
          <a:bodyPr wrap="none" rtlCol="0">
            <a:spAutoFit/>
          </a:bodyPr>
          <a:lstStyle/>
          <a:p>
            <a:r>
              <a:rPr lang="en-IT" dirty="0"/>
              <a:t>T</a:t>
            </a:r>
            <a:r>
              <a:rPr lang="en-GB" dirty="0"/>
              <a:t>e</a:t>
            </a:r>
            <a:r>
              <a:rPr lang="en-IT" dirty="0"/>
              <a:t>am 1</a:t>
            </a:r>
          </a:p>
        </p:txBody>
      </p:sp>
      <p:sp>
        <p:nvSpPr>
          <p:cNvPr id="13" name="TextBox 12">
            <a:extLst>
              <a:ext uri="{FF2B5EF4-FFF2-40B4-BE49-F238E27FC236}">
                <a16:creationId xmlns:a16="http://schemas.microsoft.com/office/drawing/2014/main" id="{6A8E7806-5056-C208-173C-15BA99216C98}"/>
              </a:ext>
            </a:extLst>
          </p:cNvPr>
          <p:cNvSpPr txBox="1"/>
          <p:nvPr/>
        </p:nvSpPr>
        <p:spPr>
          <a:xfrm>
            <a:off x="4217336" y="3103175"/>
            <a:ext cx="856645" cy="369332"/>
          </a:xfrm>
          <a:prstGeom prst="rect">
            <a:avLst/>
          </a:prstGeom>
          <a:noFill/>
        </p:spPr>
        <p:txBody>
          <a:bodyPr wrap="none" rtlCol="0">
            <a:spAutoFit/>
          </a:bodyPr>
          <a:lstStyle/>
          <a:p>
            <a:r>
              <a:rPr lang="en-IT" dirty="0"/>
              <a:t>T</a:t>
            </a:r>
            <a:r>
              <a:rPr lang="en-GB" dirty="0"/>
              <a:t>e</a:t>
            </a:r>
            <a:r>
              <a:rPr lang="en-IT" dirty="0"/>
              <a:t>am 2</a:t>
            </a:r>
          </a:p>
        </p:txBody>
      </p:sp>
      <p:sp>
        <p:nvSpPr>
          <p:cNvPr id="16" name="TextBox 15">
            <a:extLst>
              <a:ext uri="{FF2B5EF4-FFF2-40B4-BE49-F238E27FC236}">
                <a16:creationId xmlns:a16="http://schemas.microsoft.com/office/drawing/2014/main" id="{5893849C-36B2-A4FA-CDD3-5C4690690831}"/>
              </a:ext>
            </a:extLst>
          </p:cNvPr>
          <p:cNvSpPr txBox="1"/>
          <p:nvPr/>
        </p:nvSpPr>
        <p:spPr>
          <a:xfrm>
            <a:off x="6311954" y="3080949"/>
            <a:ext cx="856645" cy="369332"/>
          </a:xfrm>
          <a:prstGeom prst="rect">
            <a:avLst/>
          </a:prstGeom>
          <a:noFill/>
        </p:spPr>
        <p:txBody>
          <a:bodyPr wrap="none" rtlCol="0">
            <a:spAutoFit/>
          </a:bodyPr>
          <a:lstStyle/>
          <a:p>
            <a:r>
              <a:rPr lang="en-IT" dirty="0"/>
              <a:t>T</a:t>
            </a:r>
            <a:r>
              <a:rPr lang="en-GB" dirty="0"/>
              <a:t>e</a:t>
            </a:r>
            <a:r>
              <a:rPr lang="en-IT" dirty="0"/>
              <a:t>am 3</a:t>
            </a:r>
          </a:p>
        </p:txBody>
      </p:sp>
      <p:pic>
        <p:nvPicPr>
          <p:cNvPr id="19" name="Picture 18" descr="A qr code on a white background&#10;&#10;Description automatically generated">
            <a:extLst>
              <a:ext uri="{FF2B5EF4-FFF2-40B4-BE49-F238E27FC236}">
                <a16:creationId xmlns:a16="http://schemas.microsoft.com/office/drawing/2014/main" id="{B679BFE5-48DA-2457-27E9-2FCBE498EE6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61497" y="3700691"/>
            <a:ext cx="1655839" cy="1655839"/>
          </a:xfrm>
          <a:prstGeom prst="rect">
            <a:avLst/>
          </a:prstGeom>
        </p:spPr>
      </p:pic>
      <p:sp>
        <p:nvSpPr>
          <p:cNvPr id="20" name="TextBox 19">
            <a:extLst>
              <a:ext uri="{FF2B5EF4-FFF2-40B4-BE49-F238E27FC236}">
                <a16:creationId xmlns:a16="http://schemas.microsoft.com/office/drawing/2014/main" id="{185750DB-BFA1-777E-75E0-EB4922E532FD}"/>
              </a:ext>
            </a:extLst>
          </p:cNvPr>
          <p:cNvSpPr txBox="1"/>
          <p:nvPr/>
        </p:nvSpPr>
        <p:spPr>
          <a:xfrm>
            <a:off x="3057500" y="5421065"/>
            <a:ext cx="856645" cy="369332"/>
          </a:xfrm>
          <a:prstGeom prst="rect">
            <a:avLst/>
          </a:prstGeom>
          <a:noFill/>
        </p:spPr>
        <p:txBody>
          <a:bodyPr wrap="none" rtlCol="0">
            <a:spAutoFit/>
          </a:bodyPr>
          <a:lstStyle/>
          <a:p>
            <a:r>
              <a:rPr lang="en-IT" dirty="0"/>
              <a:t>T</a:t>
            </a:r>
            <a:r>
              <a:rPr lang="en-GB" dirty="0"/>
              <a:t>e</a:t>
            </a:r>
            <a:r>
              <a:rPr lang="en-IT" dirty="0"/>
              <a:t>am 4</a:t>
            </a:r>
          </a:p>
        </p:txBody>
      </p:sp>
      <p:sp>
        <p:nvSpPr>
          <p:cNvPr id="23" name="TextBox 22">
            <a:extLst>
              <a:ext uri="{FF2B5EF4-FFF2-40B4-BE49-F238E27FC236}">
                <a16:creationId xmlns:a16="http://schemas.microsoft.com/office/drawing/2014/main" id="{EDE9546E-74BE-052C-2AB2-FA743C270524}"/>
              </a:ext>
            </a:extLst>
          </p:cNvPr>
          <p:cNvSpPr txBox="1"/>
          <p:nvPr/>
        </p:nvSpPr>
        <p:spPr>
          <a:xfrm>
            <a:off x="5107024" y="5421065"/>
            <a:ext cx="856645" cy="369332"/>
          </a:xfrm>
          <a:prstGeom prst="rect">
            <a:avLst/>
          </a:prstGeom>
          <a:noFill/>
        </p:spPr>
        <p:txBody>
          <a:bodyPr wrap="none" rtlCol="0">
            <a:spAutoFit/>
          </a:bodyPr>
          <a:lstStyle/>
          <a:p>
            <a:r>
              <a:rPr lang="en-IT" dirty="0"/>
              <a:t>T</a:t>
            </a:r>
            <a:r>
              <a:rPr lang="en-GB" dirty="0"/>
              <a:t>e</a:t>
            </a:r>
            <a:r>
              <a:rPr lang="en-IT" dirty="0"/>
              <a:t>am 5</a:t>
            </a:r>
          </a:p>
        </p:txBody>
      </p:sp>
      <p:pic>
        <p:nvPicPr>
          <p:cNvPr id="25" name="Picture 24" descr="A qr code on a white background&#10;&#10;Description automatically generated">
            <a:extLst>
              <a:ext uri="{FF2B5EF4-FFF2-40B4-BE49-F238E27FC236}">
                <a16:creationId xmlns:a16="http://schemas.microsoft.com/office/drawing/2014/main" id="{5E386C56-382A-9F88-7DDD-0884BD24F5E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817738" y="1442846"/>
            <a:ext cx="1655840" cy="1655840"/>
          </a:xfrm>
          <a:prstGeom prst="rect">
            <a:avLst/>
          </a:prstGeom>
        </p:spPr>
      </p:pic>
      <p:pic>
        <p:nvPicPr>
          <p:cNvPr id="27" name="Picture 26" descr="A qr code on a white background&#10;&#10;Description automatically generated">
            <a:extLst>
              <a:ext uri="{FF2B5EF4-FFF2-40B4-BE49-F238E27FC236}">
                <a16:creationId xmlns:a16="http://schemas.microsoft.com/office/drawing/2014/main" id="{8A4605DA-C8F1-DF2E-B51C-C71AC272598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922742" y="1452203"/>
            <a:ext cx="1655840" cy="1655840"/>
          </a:xfrm>
          <a:prstGeom prst="rect">
            <a:avLst/>
          </a:prstGeom>
        </p:spPr>
      </p:pic>
      <p:pic>
        <p:nvPicPr>
          <p:cNvPr id="29" name="Picture 28" descr="A qr code on a white background&#10;&#10;Description automatically generated">
            <a:extLst>
              <a:ext uri="{FF2B5EF4-FFF2-40B4-BE49-F238E27FC236}">
                <a16:creationId xmlns:a16="http://schemas.microsoft.com/office/drawing/2014/main" id="{8CF6D09D-AEE6-5047-74F3-7E43600A16D1}"/>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833881" y="3713079"/>
            <a:ext cx="1655839" cy="1655839"/>
          </a:xfrm>
          <a:prstGeom prst="rect">
            <a:avLst/>
          </a:prstGeom>
        </p:spPr>
      </p:pic>
    </p:spTree>
    <p:extLst>
      <p:ext uri="{BB962C8B-B14F-4D97-AF65-F5344CB8AC3E}">
        <p14:creationId xmlns:p14="http://schemas.microsoft.com/office/powerpoint/2010/main" val="39239126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p:cNvSpPr>
            <a:spLocks noGrp="1"/>
          </p:cNvSpPr>
          <p:nvPr>
            <p:ph type="ctrTitle" idx="4294967295"/>
          </p:nvPr>
        </p:nvSpPr>
        <p:spPr>
          <a:xfrm>
            <a:off x="0" y="1966913"/>
            <a:ext cx="1971675" cy="2547937"/>
          </a:xfrm>
          <a:prstGeom prst="rect">
            <a:avLst/>
          </a:prstGeom>
          <a:noFill/>
        </p:spPr>
        <p:txBody>
          <a:bodyPr vert="horz" lIns="91440" tIns="45720" rIns="91440" bIns="45720" rtlCol="0" anchor="ctr">
            <a:normAutofit/>
          </a:bodyPr>
          <a:lstStyle/>
          <a:p>
            <a:pPr algn="ctr">
              <a:lnSpc>
                <a:spcPct val="90000"/>
              </a:lnSpc>
            </a:pPr>
            <a:r>
              <a:rPr lang="en-US" sz="3100" kern="1200">
                <a:solidFill>
                  <a:srgbClr val="FFFFFF"/>
                </a:solidFill>
                <a:latin typeface="+mj-lt"/>
                <a:ea typeface="+mj-ea"/>
                <a:cs typeface="+mj-cs"/>
              </a:rPr>
              <a:t>Failure Symptoms</a:t>
            </a:r>
          </a:p>
        </p:txBody>
      </p:sp>
      <p:sp>
        <p:nvSpPr>
          <p:cNvPr id="18" name="Segnaposto piè di pagina 3">
            <a:extLst>
              <a:ext uri="{FF2B5EF4-FFF2-40B4-BE49-F238E27FC236}">
                <a16:creationId xmlns:a16="http://schemas.microsoft.com/office/drawing/2014/main" id="{3417833F-C6C0-D7CD-D267-121589D78E64}"/>
              </a:ext>
            </a:extLst>
          </p:cNvPr>
          <p:cNvSpPr txBox="1">
            <a:spLocks/>
          </p:cNvSpPr>
          <p:nvPr/>
        </p:nvSpPr>
        <p:spPr>
          <a:xfrm>
            <a:off x="366122" y="6286803"/>
            <a:ext cx="7196162" cy="519112"/>
          </a:xfrm>
          <a:prstGeom prst="rect">
            <a:avLst/>
          </a:prstGeom>
        </p:spPr>
        <p:txBody>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it-IT" altLang="en-US"/>
              <a:t>30/06/2023 – WorkingSoftware</a:t>
            </a:r>
            <a:endParaRPr lang="en-US" altLang="en-US" dirty="0"/>
          </a:p>
        </p:txBody>
      </p:sp>
      <p:sp>
        <p:nvSpPr>
          <p:cNvPr id="2" name="Titolo 5">
            <a:extLst>
              <a:ext uri="{FF2B5EF4-FFF2-40B4-BE49-F238E27FC236}">
                <a16:creationId xmlns:a16="http://schemas.microsoft.com/office/drawing/2014/main" id="{6C222E50-6BA7-55FF-4E3B-AED7DCA63AEC}"/>
              </a:ext>
            </a:extLst>
          </p:cNvPr>
          <p:cNvSpPr txBox="1">
            <a:spLocks/>
          </p:cNvSpPr>
          <p:nvPr/>
        </p:nvSpPr>
        <p:spPr>
          <a:xfrm>
            <a:off x="472875" y="778004"/>
            <a:ext cx="8198250" cy="10952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3200" b="1" dirty="0">
                <a:latin typeface="Open Sans" panose="020B0606030504020204" pitchFamily="34" charset="0"/>
                <a:ea typeface="Open Sans" panose="020B0606030504020204" pitchFamily="34" charset="0"/>
                <a:cs typeface="Open Sans" panose="020B0606030504020204" pitchFamily="34" charset="0"/>
              </a:rPr>
              <a:t>Considerazioni post </a:t>
            </a:r>
            <a:r>
              <a:rPr lang="it-IT" sz="3200" b="1" dirty="0" err="1">
                <a:latin typeface="Open Sans" panose="020B0606030504020204" pitchFamily="34" charset="0"/>
                <a:ea typeface="Open Sans" panose="020B0606030504020204" pitchFamily="34" charset="0"/>
                <a:cs typeface="Open Sans" panose="020B0606030504020204" pitchFamily="34" charset="0"/>
              </a:rPr>
              <a:t>deploy</a:t>
            </a:r>
            <a:endParaRPr lang="it-IT" sz="3200" b="1" dirty="0">
              <a:latin typeface="Open Sans" panose="020B0606030504020204" pitchFamily="34" charset="0"/>
              <a:ea typeface="Open Sans" panose="020B0606030504020204" pitchFamily="34" charset="0"/>
              <a:cs typeface="Open Sans" panose="020B0606030504020204" pitchFamily="34" charset="0"/>
            </a:endParaRPr>
          </a:p>
        </p:txBody>
      </p:sp>
      <p:pic>
        <p:nvPicPr>
          <p:cNvPr id="4098" name="Picture 2" descr="ubriaco - Serial Minds - Serie tv, telefilm, episodi">
            <a:extLst>
              <a:ext uri="{FF2B5EF4-FFF2-40B4-BE49-F238E27FC236}">
                <a16:creationId xmlns:a16="http://schemas.microsoft.com/office/drawing/2014/main" id="{2590B306-E68A-538B-FE79-51EC6F2489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5837" y="1576328"/>
            <a:ext cx="7362706" cy="41378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06879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p:cNvSpPr>
            <a:spLocks noGrp="1"/>
          </p:cNvSpPr>
          <p:nvPr>
            <p:ph type="ctrTitle" idx="4294967295"/>
          </p:nvPr>
        </p:nvSpPr>
        <p:spPr>
          <a:xfrm>
            <a:off x="0" y="1966913"/>
            <a:ext cx="1971675" cy="2547937"/>
          </a:xfrm>
          <a:prstGeom prst="rect">
            <a:avLst/>
          </a:prstGeom>
          <a:noFill/>
        </p:spPr>
        <p:txBody>
          <a:bodyPr vert="horz" lIns="91440" tIns="45720" rIns="91440" bIns="45720" rtlCol="0" anchor="ctr">
            <a:normAutofit/>
          </a:bodyPr>
          <a:lstStyle/>
          <a:p>
            <a:pPr algn="ctr">
              <a:lnSpc>
                <a:spcPct val="90000"/>
              </a:lnSpc>
            </a:pPr>
            <a:r>
              <a:rPr lang="en-US" sz="3100" kern="1200">
                <a:solidFill>
                  <a:srgbClr val="FFFFFF"/>
                </a:solidFill>
                <a:latin typeface="+mj-lt"/>
                <a:ea typeface="+mj-ea"/>
                <a:cs typeface="+mj-cs"/>
              </a:rPr>
              <a:t>Failure Symptoms</a:t>
            </a:r>
          </a:p>
        </p:txBody>
      </p:sp>
      <p:sp>
        <p:nvSpPr>
          <p:cNvPr id="18" name="Segnaposto piè di pagina 3">
            <a:extLst>
              <a:ext uri="{FF2B5EF4-FFF2-40B4-BE49-F238E27FC236}">
                <a16:creationId xmlns:a16="http://schemas.microsoft.com/office/drawing/2014/main" id="{3417833F-C6C0-D7CD-D267-121589D78E64}"/>
              </a:ext>
            </a:extLst>
          </p:cNvPr>
          <p:cNvSpPr txBox="1">
            <a:spLocks/>
          </p:cNvSpPr>
          <p:nvPr/>
        </p:nvSpPr>
        <p:spPr>
          <a:xfrm>
            <a:off x="366122" y="6286803"/>
            <a:ext cx="7196162" cy="519112"/>
          </a:xfrm>
          <a:prstGeom prst="rect">
            <a:avLst/>
          </a:prstGeom>
        </p:spPr>
        <p:txBody>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it-IT" altLang="en-US"/>
              <a:t>30/06/2023 – WorkingSoftware</a:t>
            </a:r>
            <a:endParaRPr lang="en-US" altLang="en-US" dirty="0"/>
          </a:p>
        </p:txBody>
      </p:sp>
      <p:sp>
        <p:nvSpPr>
          <p:cNvPr id="2" name="Titolo 5">
            <a:extLst>
              <a:ext uri="{FF2B5EF4-FFF2-40B4-BE49-F238E27FC236}">
                <a16:creationId xmlns:a16="http://schemas.microsoft.com/office/drawing/2014/main" id="{6C222E50-6BA7-55FF-4E3B-AED7DCA63AEC}"/>
              </a:ext>
            </a:extLst>
          </p:cNvPr>
          <p:cNvSpPr txBox="1">
            <a:spLocks/>
          </p:cNvSpPr>
          <p:nvPr/>
        </p:nvSpPr>
        <p:spPr>
          <a:xfrm>
            <a:off x="472875" y="778004"/>
            <a:ext cx="8198250" cy="10952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3200" b="1" dirty="0" err="1">
                <a:latin typeface="Open Sans" panose="020B0606030504020204" pitchFamily="34" charset="0"/>
                <a:ea typeface="Open Sans" panose="020B0606030504020204" pitchFamily="34" charset="0"/>
                <a:cs typeface="Open Sans" panose="020B0606030504020204" pitchFamily="34" charset="0"/>
              </a:rPr>
              <a:t>Kubernetes</a:t>
            </a:r>
            <a:r>
              <a:rPr lang="it-IT" sz="3200" b="1" dirty="0">
                <a:latin typeface="Open Sans" panose="020B0606030504020204" pitchFamily="34" charset="0"/>
                <a:ea typeface="Open Sans" panose="020B0606030504020204" pitchFamily="34" charset="0"/>
                <a:cs typeface="Open Sans" panose="020B0606030504020204" pitchFamily="34" charset="0"/>
              </a:rPr>
              <a:t>: Worth </a:t>
            </a:r>
            <a:r>
              <a:rPr lang="it-IT" sz="3200" b="1" dirty="0" err="1">
                <a:latin typeface="Open Sans" panose="020B0606030504020204" pitchFamily="34" charset="0"/>
                <a:ea typeface="Open Sans" panose="020B0606030504020204" pitchFamily="34" charset="0"/>
                <a:cs typeface="Open Sans" panose="020B0606030504020204" pitchFamily="34" charset="0"/>
              </a:rPr>
              <a:t>it</a:t>
            </a:r>
            <a:r>
              <a:rPr lang="it-IT" sz="3200" b="1" dirty="0">
                <a:latin typeface="Open Sans" panose="020B0606030504020204" pitchFamily="34" charset="0"/>
                <a:ea typeface="Open Sans" panose="020B0606030504020204" pitchFamily="34" charset="0"/>
                <a:cs typeface="Open Sans" panose="020B0606030504020204" pitchFamily="34" charset="0"/>
              </a:rPr>
              <a:t>?</a:t>
            </a:r>
          </a:p>
        </p:txBody>
      </p:sp>
      <p:pic>
        <p:nvPicPr>
          <p:cNvPr id="4" name="Picture 3">
            <a:extLst>
              <a:ext uri="{FF2B5EF4-FFF2-40B4-BE49-F238E27FC236}">
                <a16:creationId xmlns:a16="http://schemas.microsoft.com/office/drawing/2014/main" id="{56AEA218-69A1-9D69-F8AC-F96A5B79A52F}"/>
              </a:ext>
            </a:extLst>
          </p:cNvPr>
          <p:cNvPicPr>
            <a:picLocks noChangeAspect="1"/>
          </p:cNvPicPr>
          <p:nvPr/>
        </p:nvPicPr>
        <p:blipFill>
          <a:blip r:embed="rId3"/>
          <a:stretch>
            <a:fillRect/>
          </a:stretch>
        </p:blipFill>
        <p:spPr>
          <a:xfrm>
            <a:off x="369443" y="2560703"/>
            <a:ext cx="8405114" cy="1736594"/>
          </a:xfrm>
          <a:prstGeom prst="rect">
            <a:avLst/>
          </a:prstGeom>
        </p:spPr>
      </p:pic>
    </p:spTree>
    <p:extLst>
      <p:ext uri="{BB962C8B-B14F-4D97-AF65-F5344CB8AC3E}">
        <p14:creationId xmlns:p14="http://schemas.microsoft.com/office/powerpoint/2010/main" val="21953774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p:cNvSpPr>
            <a:spLocks noGrp="1"/>
          </p:cNvSpPr>
          <p:nvPr>
            <p:ph type="ctrTitle" idx="4294967295"/>
          </p:nvPr>
        </p:nvSpPr>
        <p:spPr>
          <a:xfrm>
            <a:off x="0" y="1966913"/>
            <a:ext cx="1971675" cy="2547937"/>
          </a:xfrm>
          <a:prstGeom prst="rect">
            <a:avLst/>
          </a:prstGeom>
          <a:noFill/>
        </p:spPr>
        <p:txBody>
          <a:bodyPr vert="horz" lIns="91440" tIns="45720" rIns="91440" bIns="45720" rtlCol="0" anchor="ctr">
            <a:normAutofit/>
          </a:bodyPr>
          <a:lstStyle/>
          <a:p>
            <a:pPr algn="ctr">
              <a:lnSpc>
                <a:spcPct val="90000"/>
              </a:lnSpc>
            </a:pPr>
            <a:r>
              <a:rPr lang="en-US" sz="3100" kern="1200">
                <a:solidFill>
                  <a:srgbClr val="FFFFFF"/>
                </a:solidFill>
                <a:latin typeface="+mj-lt"/>
                <a:ea typeface="+mj-ea"/>
                <a:cs typeface="+mj-cs"/>
              </a:rPr>
              <a:t>Failure Symptoms</a:t>
            </a:r>
          </a:p>
        </p:txBody>
      </p:sp>
      <p:sp>
        <p:nvSpPr>
          <p:cNvPr id="18" name="Segnaposto piè di pagina 3">
            <a:extLst>
              <a:ext uri="{FF2B5EF4-FFF2-40B4-BE49-F238E27FC236}">
                <a16:creationId xmlns:a16="http://schemas.microsoft.com/office/drawing/2014/main" id="{3417833F-C6C0-D7CD-D267-121589D78E64}"/>
              </a:ext>
            </a:extLst>
          </p:cNvPr>
          <p:cNvSpPr txBox="1">
            <a:spLocks/>
          </p:cNvSpPr>
          <p:nvPr/>
        </p:nvSpPr>
        <p:spPr>
          <a:xfrm>
            <a:off x="366122" y="6286803"/>
            <a:ext cx="7196162" cy="519112"/>
          </a:xfrm>
          <a:prstGeom prst="rect">
            <a:avLst/>
          </a:prstGeom>
        </p:spPr>
        <p:txBody>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it-IT" altLang="en-US"/>
              <a:t>30/06/2023 – WorkingSoftware</a:t>
            </a:r>
            <a:endParaRPr lang="en-US" altLang="en-US" dirty="0"/>
          </a:p>
        </p:txBody>
      </p:sp>
      <p:pic>
        <p:nvPicPr>
          <p:cNvPr id="6146" name="Picture 2">
            <a:extLst>
              <a:ext uri="{FF2B5EF4-FFF2-40B4-BE49-F238E27FC236}">
                <a16:creationId xmlns:a16="http://schemas.microsoft.com/office/drawing/2014/main" id="{BAD17FBA-A885-1A59-A2E2-633D5CEEB3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5315268" cy="5878638"/>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2" descr="Kubernetes - Wikipedia">
            <a:extLst>
              <a:ext uri="{FF2B5EF4-FFF2-40B4-BE49-F238E27FC236}">
                <a16:creationId xmlns:a16="http://schemas.microsoft.com/office/drawing/2014/main" id="{86E5A45F-A6BA-BF8C-0FF7-F0A7444A59D9}"/>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T"/>
          </a:p>
        </p:txBody>
      </p:sp>
      <p:pic>
        <p:nvPicPr>
          <p:cNvPr id="9" name="Picture 8" descr="A practical introduction to Docker containers | Red Hat Developer">
            <a:extLst>
              <a:ext uri="{FF2B5EF4-FFF2-40B4-BE49-F238E27FC236}">
                <a16:creationId xmlns:a16="http://schemas.microsoft.com/office/drawing/2014/main" id="{22E4D1AF-316D-90BF-ADF4-C9D2E2D8F90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367280" y="215693"/>
            <a:ext cx="1158240" cy="95799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Integrating Invicti Enterprise with GitHub Actions | Invicti">
            <a:extLst>
              <a:ext uri="{FF2B5EF4-FFF2-40B4-BE49-F238E27FC236}">
                <a16:creationId xmlns:a16="http://schemas.microsoft.com/office/drawing/2014/main" id="{C543A24B-E197-4C1B-2200-B0D84867F1EF}"/>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515360" y="127307"/>
            <a:ext cx="2113280" cy="1081222"/>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What is a container registry?. Container registries are repositories… | by  Future Techno India | Medium">
            <a:extLst>
              <a:ext uri="{FF2B5EF4-FFF2-40B4-BE49-F238E27FC236}">
                <a16:creationId xmlns:a16="http://schemas.microsoft.com/office/drawing/2014/main" id="{A06CCF45-EA90-1004-5235-FE43CCACCEF3}"/>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197317" y="308497"/>
            <a:ext cx="1471206" cy="7723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36137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p:cNvSpPr>
            <a:spLocks noGrp="1"/>
          </p:cNvSpPr>
          <p:nvPr>
            <p:ph type="ctrTitle" idx="4294967295"/>
          </p:nvPr>
        </p:nvSpPr>
        <p:spPr>
          <a:xfrm>
            <a:off x="0" y="1966913"/>
            <a:ext cx="1971675" cy="2547937"/>
          </a:xfrm>
          <a:prstGeom prst="rect">
            <a:avLst/>
          </a:prstGeom>
          <a:noFill/>
        </p:spPr>
        <p:txBody>
          <a:bodyPr vert="horz" lIns="91440" tIns="45720" rIns="91440" bIns="45720" rtlCol="0" anchor="ctr">
            <a:normAutofit/>
          </a:bodyPr>
          <a:lstStyle/>
          <a:p>
            <a:pPr algn="ctr">
              <a:lnSpc>
                <a:spcPct val="90000"/>
              </a:lnSpc>
            </a:pPr>
            <a:r>
              <a:rPr lang="en-US" sz="3100" kern="1200">
                <a:solidFill>
                  <a:srgbClr val="FFFFFF"/>
                </a:solidFill>
                <a:latin typeface="+mj-lt"/>
                <a:ea typeface="+mj-ea"/>
                <a:cs typeface="+mj-cs"/>
              </a:rPr>
              <a:t>Failure Symptoms</a:t>
            </a:r>
          </a:p>
        </p:txBody>
      </p:sp>
      <p:sp>
        <p:nvSpPr>
          <p:cNvPr id="18" name="Segnaposto piè di pagina 3">
            <a:extLst>
              <a:ext uri="{FF2B5EF4-FFF2-40B4-BE49-F238E27FC236}">
                <a16:creationId xmlns:a16="http://schemas.microsoft.com/office/drawing/2014/main" id="{3417833F-C6C0-D7CD-D267-121589D78E64}"/>
              </a:ext>
            </a:extLst>
          </p:cNvPr>
          <p:cNvSpPr txBox="1">
            <a:spLocks/>
          </p:cNvSpPr>
          <p:nvPr/>
        </p:nvSpPr>
        <p:spPr>
          <a:xfrm>
            <a:off x="366122" y="6286803"/>
            <a:ext cx="7196162" cy="519112"/>
          </a:xfrm>
          <a:prstGeom prst="rect">
            <a:avLst/>
          </a:prstGeom>
        </p:spPr>
        <p:txBody>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it-IT" altLang="en-US"/>
              <a:t>30/06/2023 – WorkingSoftware</a:t>
            </a:r>
            <a:endParaRPr lang="en-US" altLang="en-US" dirty="0"/>
          </a:p>
        </p:txBody>
      </p:sp>
      <p:pic>
        <p:nvPicPr>
          <p:cNvPr id="6146" name="Picture 2">
            <a:extLst>
              <a:ext uri="{FF2B5EF4-FFF2-40B4-BE49-F238E27FC236}">
                <a16:creationId xmlns:a16="http://schemas.microsoft.com/office/drawing/2014/main" id="{BAD17FBA-A885-1A59-A2E2-633D5CEEB3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5315268" cy="5878638"/>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4" descr="A practical introduction to Docker containers | Red Hat Developer">
            <a:extLst>
              <a:ext uri="{FF2B5EF4-FFF2-40B4-BE49-F238E27FC236}">
                <a16:creationId xmlns:a16="http://schemas.microsoft.com/office/drawing/2014/main" id="{65DC40D8-FD7D-673E-D47C-0F710D51031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485231" y="4035853"/>
            <a:ext cx="1158240" cy="957993"/>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2" descr="Kubernetes - Wikipedia">
            <a:extLst>
              <a:ext uri="{FF2B5EF4-FFF2-40B4-BE49-F238E27FC236}">
                <a16:creationId xmlns:a16="http://schemas.microsoft.com/office/drawing/2014/main" id="{86E5A45F-A6BA-BF8C-0FF7-F0A7444A59D9}"/>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T"/>
          </a:p>
        </p:txBody>
      </p:sp>
      <p:pic>
        <p:nvPicPr>
          <p:cNvPr id="6" name="Picture 2" descr="Integrating Invicti Enterprise with GitHub Actions | Invicti">
            <a:extLst>
              <a:ext uri="{FF2B5EF4-FFF2-40B4-BE49-F238E27FC236}">
                <a16:creationId xmlns:a16="http://schemas.microsoft.com/office/drawing/2014/main" id="{AA8F259B-1473-6B19-63D3-241C2CBFA4E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633311" y="3947467"/>
            <a:ext cx="2113280" cy="108122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What is a container registry?. Container registries are repositories… | by  Future Techno India | Medium">
            <a:extLst>
              <a:ext uri="{FF2B5EF4-FFF2-40B4-BE49-F238E27FC236}">
                <a16:creationId xmlns:a16="http://schemas.microsoft.com/office/drawing/2014/main" id="{8C704033-F36E-1C7F-4DFD-F4EF2E0A7B51}"/>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315268" y="4128657"/>
            <a:ext cx="1471206" cy="77238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descr="K8s. Concludiamo con Kubernetes! - ManageEngine Blog Italia">
            <a:extLst>
              <a:ext uri="{FF2B5EF4-FFF2-40B4-BE49-F238E27FC236}">
                <a16:creationId xmlns:a16="http://schemas.microsoft.com/office/drawing/2014/main" id="{D6977C2E-AE37-24D7-12D2-A9F86B5F34E4}"/>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412791" y="4961172"/>
            <a:ext cx="2204720" cy="114676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A practical introduction to Docker containers | Red Hat Developer">
            <a:extLst>
              <a:ext uri="{FF2B5EF4-FFF2-40B4-BE49-F238E27FC236}">
                <a16:creationId xmlns:a16="http://schemas.microsoft.com/office/drawing/2014/main" id="{22E4D1AF-316D-90BF-ADF4-C9D2E2D8F90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367280" y="215693"/>
            <a:ext cx="1158240" cy="95799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Integrating Invicti Enterprise with GitHub Actions | Invicti">
            <a:extLst>
              <a:ext uri="{FF2B5EF4-FFF2-40B4-BE49-F238E27FC236}">
                <a16:creationId xmlns:a16="http://schemas.microsoft.com/office/drawing/2014/main" id="{C543A24B-E197-4C1B-2200-B0D84867F1EF}"/>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515360" y="127307"/>
            <a:ext cx="2113280" cy="1081222"/>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What is a container registry?. Container registries are repositories… | by  Future Techno India | Medium">
            <a:extLst>
              <a:ext uri="{FF2B5EF4-FFF2-40B4-BE49-F238E27FC236}">
                <a16:creationId xmlns:a16="http://schemas.microsoft.com/office/drawing/2014/main" id="{A06CCF45-EA90-1004-5235-FE43CCACCEF3}"/>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197317" y="308497"/>
            <a:ext cx="1471206" cy="7723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20719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p:cNvSpPr>
            <a:spLocks noGrp="1"/>
          </p:cNvSpPr>
          <p:nvPr>
            <p:ph type="ctrTitle" idx="4294967295"/>
          </p:nvPr>
        </p:nvSpPr>
        <p:spPr>
          <a:xfrm>
            <a:off x="0" y="1966913"/>
            <a:ext cx="1971675" cy="2547937"/>
          </a:xfrm>
          <a:prstGeom prst="rect">
            <a:avLst/>
          </a:prstGeom>
          <a:noFill/>
        </p:spPr>
        <p:txBody>
          <a:bodyPr vert="horz" lIns="91440" tIns="45720" rIns="91440" bIns="45720" rtlCol="0" anchor="ctr">
            <a:normAutofit/>
          </a:bodyPr>
          <a:lstStyle/>
          <a:p>
            <a:pPr algn="ctr">
              <a:lnSpc>
                <a:spcPct val="90000"/>
              </a:lnSpc>
            </a:pPr>
            <a:r>
              <a:rPr lang="en-US" sz="3100" kern="1200">
                <a:solidFill>
                  <a:srgbClr val="FFFFFF"/>
                </a:solidFill>
                <a:latin typeface="+mj-lt"/>
                <a:ea typeface="+mj-ea"/>
                <a:cs typeface="+mj-cs"/>
              </a:rPr>
              <a:t>Failure Symptoms</a:t>
            </a:r>
          </a:p>
        </p:txBody>
      </p:sp>
      <p:sp>
        <p:nvSpPr>
          <p:cNvPr id="18" name="Segnaposto piè di pagina 3">
            <a:extLst>
              <a:ext uri="{FF2B5EF4-FFF2-40B4-BE49-F238E27FC236}">
                <a16:creationId xmlns:a16="http://schemas.microsoft.com/office/drawing/2014/main" id="{3417833F-C6C0-D7CD-D267-121589D78E64}"/>
              </a:ext>
            </a:extLst>
          </p:cNvPr>
          <p:cNvSpPr txBox="1">
            <a:spLocks/>
          </p:cNvSpPr>
          <p:nvPr/>
        </p:nvSpPr>
        <p:spPr>
          <a:xfrm>
            <a:off x="366122" y="6286803"/>
            <a:ext cx="7196162" cy="519112"/>
          </a:xfrm>
          <a:prstGeom prst="rect">
            <a:avLst/>
          </a:prstGeom>
        </p:spPr>
        <p:txBody>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it-IT" altLang="en-US"/>
              <a:t>30/06/2023 – WorkingSoftware</a:t>
            </a:r>
            <a:endParaRPr lang="en-US" altLang="en-US" dirty="0"/>
          </a:p>
        </p:txBody>
      </p:sp>
      <p:pic>
        <p:nvPicPr>
          <p:cNvPr id="6146" name="Picture 2">
            <a:extLst>
              <a:ext uri="{FF2B5EF4-FFF2-40B4-BE49-F238E27FC236}">
                <a16:creationId xmlns:a16="http://schemas.microsoft.com/office/drawing/2014/main" id="{BAD17FBA-A885-1A59-A2E2-633D5CEEB3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5315268" cy="5878638"/>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4" descr="A practical introduction to Docker containers | Red Hat Developer">
            <a:extLst>
              <a:ext uri="{FF2B5EF4-FFF2-40B4-BE49-F238E27FC236}">
                <a16:creationId xmlns:a16="http://schemas.microsoft.com/office/drawing/2014/main" id="{65DC40D8-FD7D-673E-D47C-0F710D51031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485231" y="4035853"/>
            <a:ext cx="1158240" cy="957993"/>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2" descr="Kubernetes - Wikipedia">
            <a:extLst>
              <a:ext uri="{FF2B5EF4-FFF2-40B4-BE49-F238E27FC236}">
                <a16:creationId xmlns:a16="http://schemas.microsoft.com/office/drawing/2014/main" id="{86E5A45F-A6BA-BF8C-0FF7-F0A7444A59D9}"/>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T"/>
          </a:p>
        </p:txBody>
      </p:sp>
      <p:pic>
        <p:nvPicPr>
          <p:cNvPr id="8198" name="Picture 6" descr="K8s. Concludiamo con Kubernetes! - ManageEngine Blog Italia">
            <a:extLst>
              <a:ext uri="{FF2B5EF4-FFF2-40B4-BE49-F238E27FC236}">
                <a16:creationId xmlns:a16="http://schemas.microsoft.com/office/drawing/2014/main" id="{22984083-FE2B-B9F4-E217-B0B35056F69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412791" y="4961172"/>
            <a:ext cx="2204720" cy="114676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descr="K8s. Concludiamo con Kubernetes! - ManageEngine Blog Italia">
            <a:extLst>
              <a:ext uri="{FF2B5EF4-FFF2-40B4-BE49-F238E27FC236}">
                <a16:creationId xmlns:a16="http://schemas.microsoft.com/office/drawing/2014/main" id="{2A3AE9CB-7CBD-0438-305E-D04129D1687C}"/>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29432" r="31084" b="30446"/>
          <a:stretch/>
        </p:blipFill>
        <p:spPr bwMode="auto">
          <a:xfrm>
            <a:off x="5423774" y="5120759"/>
            <a:ext cx="870497" cy="79760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B9A8555-BD7F-C5C5-153C-D166C1622D78}"/>
              </a:ext>
            </a:extLst>
          </p:cNvPr>
          <p:cNvSpPr txBox="1"/>
          <p:nvPr/>
        </p:nvSpPr>
        <p:spPr>
          <a:xfrm>
            <a:off x="5202705" y="5972532"/>
            <a:ext cx="1479507" cy="369332"/>
          </a:xfrm>
          <a:prstGeom prst="rect">
            <a:avLst/>
          </a:prstGeom>
          <a:noFill/>
        </p:spPr>
        <p:txBody>
          <a:bodyPr wrap="square" rtlCol="0">
            <a:spAutoFit/>
          </a:bodyPr>
          <a:lstStyle/>
          <a:p>
            <a:r>
              <a:rPr lang="en-IT" dirty="0"/>
              <a:t>Deployment</a:t>
            </a:r>
          </a:p>
        </p:txBody>
      </p:sp>
      <p:pic>
        <p:nvPicPr>
          <p:cNvPr id="7" name="Picture 6" descr="K8s. Concludiamo con Kubernetes! - ManageEngine Blog Italia">
            <a:extLst>
              <a:ext uri="{FF2B5EF4-FFF2-40B4-BE49-F238E27FC236}">
                <a16:creationId xmlns:a16="http://schemas.microsoft.com/office/drawing/2014/main" id="{B8FB4538-3E94-9D6D-3D49-69C2AEB62D46}"/>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29432" r="31084" b="30446"/>
          <a:stretch/>
        </p:blipFill>
        <p:spPr bwMode="auto">
          <a:xfrm>
            <a:off x="6621013" y="4800524"/>
            <a:ext cx="870497" cy="79760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5D50C7CE-6AE4-236E-4FDF-877512F31234}"/>
              </a:ext>
            </a:extLst>
          </p:cNvPr>
          <p:cNvSpPr txBox="1"/>
          <p:nvPr/>
        </p:nvSpPr>
        <p:spPr>
          <a:xfrm>
            <a:off x="6728102" y="5677466"/>
            <a:ext cx="656318" cy="369332"/>
          </a:xfrm>
          <a:prstGeom prst="rect">
            <a:avLst/>
          </a:prstGeom>
          <a:noFill/>
        </p:spPr>
        <p:txBody>
          <a:bodyPr wrap="square" rtlCol="0">
            <a:spAutoFit/>
          </a:bodyPr>
          <a:lstStyle/>
          <a:p>
            <a:r>
              <a:rPr lang="en-IT" dirty="0"/>
              <a:t>Pods</a:t>
            </a:r>
          </a:p>
        </p:txBody>
      </p:sp>
      <p:pic>
        <p:nvPicPr>
          <p:cNvPr id="9" name="Picture 8" descr="K8s. Concludiamo con Kubernetes! - ManageEngine Blog Italia">
            <a:extLst>
              <a:ext uri="{FF2B5EF4-FFF2-40B4-BE49-F238E27FC236}">
                <a16:creationId xmlns:a16="http://schemas.microsoft.com/office/drawing/2014/main" id="{F92184DB-7091-2B17-5412-B5736968B956}"/>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29432" r="31084" b="30446"/>
          <a:stretch/>
        </p:blipFill>
        <p:spPr bwMode="auto">
          <a:xfrm>
            <a:off x="7791387" y="3874485"/>
            <a:ext cx="870497" cy="797608"/>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FC7B50C3-EF90-6DC7-1664-142F6E513688}"/>
              </a:ext>
            </a:extLst>
          </p:cNvPr>
          <p:cNvSpPr txBox="1"/>
          <p:nvPr/>
        </p:nvSpPr>
        <p:spPr>
          <a:xfrm>
            <a:off x="7898476" y="4751427"/>
            <a:ext cx="656318" cy="369332"/>
          </a:xfrm>
          <a:prstGeom prst="rect">
            <a:avLst/>
          </a:prstGeom>
          <a:noFill/>
        </p:spPr>
        <p:txBody>
          <a:bodyPr wrap="square" rtlCol="0">
            <a:spAutoFit/>
          </a:bodyPr>
          <a:lstStyle/>
          <a:p>
            <a:r>
              <a:rPr lang="en-IT" dirty="0"/>
              <a:t>Nodi</a:t>
            </a:r>
          </a:p>
        </p:txBody>
      </p:sp>
      <p:pic>
        <p:nvPicPr>
          <p:cNvPr id="11" name="Picture 10" descr="K8s. Concludiamo con Kubernetes! - ManageEngine Blog Italia">
            <a:extLst>
              <a:ext uri="{FF2B5EF4-FFF2-40B4-BE49-F238E27FC236}">
                <a16:creationId xmlns:a16="http://schemas.microsoft.com/office/drawing/2014/main" id="{3F52E4E3-D519-EDDD-B526-976E3A609DE2}"/>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29432" r="31084" b="30446"/>
          <a:stretch/>
        </p:blipFill>
        <p:spPr bwMode="auto">
          <a:xfrm>
            <a:off x="2887849" y="5159596"/>
            <a:ext cx="870497" cy="797608"/>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76F427FF-9B11-284F-815C-54FF43BB9BBD}"/>
              </a:ext>
            </a:extLst>
          </p:cNvPr>
          <p:cNvSpPr txBox="1"/>
          <p:nvPr/>
        </p:nvSpPr>
        <p:spPr>
          <a:xfrm>
            <a:off x="2515173" y="6007066"/>
            <a:ext cx="1521729" cy="369332"/>
          </a:xfrm>
          <a:prstGeom prst="rect">
            <a:avLst/>
          </a:prstGeom>
          <a:noFill/>
        </p:spPr>
        <p:txBody>
          <a:bodyPr wrap="square" rtlCol="0">
            <a:spAutoFit/>
          </a:bodyPr>
          <a:lstStyle/>
          <a:p>
            <a:r>
              <a:rPr lang="en-IT" dirty="0"/>
              <a:t>LoadBalancer</a:t>
            </a:r>
          </a:p>
        </p:txBody>
      </p:sp>
      <p:pic>
        <p:nvPicPr>
          <p:cNvPr id="13" name="Picture 2" descr="Integrating Invicti Enterprise with GitHub Actions | Invicti">
            <a:extLst>
              <a:ext uri="{FF2B5EF4-FFF2-40B4-BE49-F238E27FC236}">
                <a16:creationId xmlns:a16="http://schemas.microsoft.com/office/drawing/2014/main" id="{0F06A7AC-F681-BB45-0A78-BFC9068F18E2}"/>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633311" y="3947467"/>
            <a:ext cx="2113280" cy="1081222"/>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What is a container registry?. Container registries are repositories… | by  Future Techno India | Medium">
            <a:extLst>
              <a:ext uri="{FF2B5EF4-FFF2-40B4-BE49-F238E27FC236}">
                <a16:creationId xmlns:a16="http://schemas.microsoft.com/office/drawing/2014/main" id="{59984F9B-BF14-05D0-B9BB-795574F23584}"/>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315268" y="4128657"/>
            <a:ext cx="1471206" cy="772383"/>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A practical introduction to Docker containers | Red Hat Developer">
            <a:extLst>
              <a:ext uri="{FF2B5EF4-FFF2-40B4-BE49-F238E27FC236}">
                <a16:creationId xmlns:a16="http://schemas.microsoft.com/office/drawing/2014/main" id="{759D285B-44F9-47D7-CBB5-B2B70387889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367280" y="215693"/>
            <a:ext cx="1158240" cy="957993"/>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Integrating Invicti Enterprise with GitHub Actions | Invicti">
            <a:extLst>
              <a:ext uri="{FF2B5EF4-FFF2-40B4-BE49-F238E27FC236}">
                <a16:creationId xmlns:a16="http://schemas.microsoft.com/office/drawing/2014/main" id="{135106EA-DF5C-0FED-1C91-0EBC276E2E23}"/>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515360" y="127307"/>
            <a:ext cx="2113280" cy="1081222"/>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What is a container registry?. Container registries are repositories… | by  Future Techno India | Medium">
            <a:extLst>
              <a:ext uri="{FF2B5EF4-FFF2-40B4-BE49-F238E27FC236}">
                <a16:creationId xmlns:a16="http://schemas.microsoft.com/office/drawing/2014/main" id="{37ED0AD2-685C-FA59-DDF9-A7807B14545D}"/>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197317" y="308497"/>
            <a:ext cx="1471206" cy="7723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40369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p:cNvSpPr>
            <a:spLocks noGrp="1"/>
          </p:cNvSpPr>
          <p:nvPr>
            <p:ph type="ctrTitle" idx="4294967295"/>
          </p:nvPr>
        </p:nvSpPr>
        <p:spPr>
          <a:xfrm>
            <a:off x="0" y="1966913"/>
            <a:ext cx="1971675" cy="2547937"/>
          </a:xfrm>
          <a:prstGeom prst="rect">
            <a:avLst/>
          </a:prstGeom>
          <a:noFill/>
        </p:spPr>
        <p:txBody>
          <a:bodyPr vert="horz" lIns="91440" tIns="45720" rIns="91440" bIns="45720" rtlCol="0" anchor="ctr">
            <a:normAutofit/>
          </a:bodyPr>
          <a:lstStyle/>
          <a:p>
            <a:pPr algn="ctr">
              <a:lnSpc>
                <a:spcPct val="90000"/>
              </a:lnSpc>
            </a:pPr>
            <a:r>
              <a:rPr lang="en-US" sz="3100" kern="1200">
                <a:solidFill>
                  <a:srgbClr val="FFFFFF"/>
                </a:solidFill>
                <a:latin typeface="+mj-lt"/>
                <a:ea typeface="+mj-ea"/>
                <a:cs typeface="+mj-cs"/>
              </a:rPr>
              <a:t>Failure Symptoms</a:t>
            </a:r>
          </a:p>
        </p:txBody>
      </p:sp>
      <p:sp>
        <p:nvSpPr>
          <p:cNvPr id="18" name="Segnaposto piè di pagina 3">
            <a:extLst>
              <a:ext uri="{FF2B5EF4-FFF2-40B4-BE49-F238E27FC236}">
                <a16:creationId xmlns:a16="http://schemas.microsoft.com/office/drawing/2014/main" id="{3417833F-C6C0-D7CD-D267-121589D78E64}"/>
              </a:ext>
            </a:extLst>
          </p:cNvPr>
          <p:cNvSpPr txBox="1">
            <a:spLocks/>
          </p:cNvSpPr>
          <p:nvPr/>
        </p:nvSpPr>
        <p:spPr>
          <a:xfrm>
            <a:off x="366122" y="6286803"/>
            <a:ext cx="7196162" cy="519112"/>
          </a:xfrm>
          <a:prstGeom prst="rect">
            <a:avLst/>
          </a:prstGeom>
        </p:spPr>
        <p:txBody>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it-IT" altLang="en-US"/>
              <a:t>30/06/2023 – WorkingSoftware</a:t>
            </a:r>
            <a:endParaRPr lang="en-US" altLang="en-US" dirty="0"/>
          </a:p>
        </p:txBody>
      </p:sp>
      <p:pic>
        <p:nvPicPr>
          <p:cNvPr id="6146" name="Picture 2">
            <a:extLst>
              <a:ext uri="{FF2B5EF4-FFF2-40B4-BE49-F238E27FC236}">
                <a16:creationId xmlns:a16="http://schemas.microsoft.com/office/drawing/2014/main" id="{BAD17FBA-A885-1A59-A2E2-633D5CEEB3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5315268" cy="5878638"/>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4" descr="A practical introduction to Docker containers | Red Hat Developer">
            <a:extLst>
              <a:ext uri="{FF2B5EF4-FFF2-40B4-BE49-F238E27FC236}">
                <a16:creationId xmlns:a16="http://schemas.microsoft.com/office/drawing/2014/main" id="{65DC40D8-FD7D-673E-D47C-0F710D51031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485231" y="4035853"/>
            <a:ext cx="1158240" cy="957993"/>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2" descr="Kubernetes - Wikipedia">
            <a:extLst>
              <a:ext uri="{FF2B5EF4-FFF2-40B4-BE49-F238E27FC236}">
                <a16:creationId xmlns:a16="http://schemas.microsoft.com/office/drawing/2014/main" id="{86E5A45F-A6BA-BF8C-0FF7-F0A7444A59D9}"/>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T"/>
          </a:p>
        </p:txBody>
      </p:sp>
      <p:pic>
        <p:nvPicPr>
          <p:cNvPr id="8198" name="Picture 6" descr="K8s. Concludiamo con Kubernetes! - ManageEngine Blog Italia">
            <a:extLst>
              <a:ext uri="{FF2B5EF4-FFF2-40B4-BE49-F238E27FC236}">
                <a16:creationId xmlns:a16="http://schemas.microsoft.com/office/drawing/2014/main" id="{22984083-FE2B-B9F4-E217-B0B35056F69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412791" y="4961172"/>
            <a:ext cx="2204720" cy="114676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descr="K8s. Concludiamo con Kubernetes! - ManageEngine Blog Italia">
            <a:extLst>
              <a:ext uri="{FF2B5EF4-FFF2-40B4-BE49-F238E27FC236}">
                <a16:creationId xmlns:a16="http://schemas.microsoft.com/office/drawing/2014/main" id="{2A3AE9CB-7CBD-0438-305E-D04129D1687C}"/>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29432" r="31084" b="30446"/>
          <a:stretch/>
        </p:blipFill>
        <p:spPr bwMode="auto">
          <a:xfrm>
            <a:off x="5423774" y="5120759"/>
            <a:ext cx="870497" cy="79760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B9A8555-BD7F-C5C5-153C-D166C1622D78}"/>
              </a:ext>
            </a:extLst>
          </p:cNvPr>
          <p:cNvSpPr txBox="1"/>
          <p:nvPr/>
        </p:nvSpPr>
        <p:spPr>
          <a:xfrm>
            <a:off x="5202705" y="5972532"/>
            <a:ext cx="1479507" cy="369332"/>
          </a:xfrm>
          <a:prstGeom prst="rect">
            <a:avLst/>
          </a:prstGeom>
          <a:noFill/>
        </p:spPr>
        <p:txBody>
          <a:bodyPr wrap="square" rtlCol="0">
            <a:spAutoFit/>
          </a:bodyPr>
          <a:lstStyle/>
          <a:p>
            <a:r>
              <a:rPr lang="en-IT" dirty="0"/>
              <a:t>Deployment</a:t>
            </a:r>
          </a:p>
        </p:txBody>
      </p:sp>
      <p:pic>
        <p:nvPicPr>
          <p:cNvPr id="7" name="Picture 6" descr="K8s. Concludiamo con Kubernetes! - ManageEngine Blog Italia">
            <a:extLst>
              <a:ext uri="{FF2B5EF4-FFF2-40B4-BE49-F238E27FC236}">
                <a16:creationId xmlns:a16="http://schemas.microsoft.com/office/drawing/2014/main" id="{B8FB4538-3E94-9D6D-3D49-69C2AEB62D46}"/>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29432" r="31084" b="30446"/>
          <a:stretch/>
        </p:blipFill>
        <p:spPr bwMode="auto">
          <a:xfrm>
            <a:off x="6621013" y="4800524"/>
            <a:ext cx="870497" cy="79760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5D50C7CE-6AE4-236E-4FDF-877512F31234}"/>
              </a:ext>
            </a:extLst>
          </p:cNvPr>
          <p:cNvSpPr txBox="1"/>
          <p:nvPr/>
        </p:nvSpPr>
        <p:spPr>
          <a:xfrm>
            <a:off x="6728102" y="5677466"/>
            <a:ext cx="656318" cy="369332"/>
          </a:xfrm>
          <a:prstGeom prst="rect">
            <a:avLst/>
          </a:prstGeom>
          <a:noFill/>
        </p:spPr>
        <p:txBody>
          <a:bodyPr wrap="square" rtlCol="0">
            <a:spAutoFit/>
          </a:bodyPr>
          <a:lstStyle/>
          <a:p>
            <a:r>
              <a:rPr lang="en-IT" dirty="0"/>
              <a:t>Pods</a:t>
            </a:r>
          </a:p>
        </p:txBody>
      </p:sp>
      <p:pic>
        <p:nvPicPr>
          <p:cNvPr id="9" name="Picture 8" descr="K8s. Concludiamo con Kubernetes! - ManageEngine Blog Italia">
            <a:extLst>
              <a:ext uri="{FF2B5EF4-FFF2-40B4-BE49-F238E27FC236}">
                <a16:creationId xmlns:a16="http://schemas.microsoft.com/office/drawing/2014/main" id="{F92184DB-7091-2B17-5412-B5736968B956}"/>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29432" r="31084" b="30446"/>
          <a:stretch/>
        </p:blipFill>
        <p:spPr bwMode="auto">
          <a:xfrm>
            <a:off x="7791387" y="3874485"/>
            <a:ext cx="870497" cy="797608"/>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FC7B50C3-EF90-6DC7-1664-142F6E513688}"/>
              </a:ext>
            </a:extLst>
          </p:cNvPr>
          <p:cNvSpPr txBox="1"/>
          <p:nvPr/>
        </p:nvSpPr>
        <p:spPr>
          <a:xfrm>
            <a:off x="7898476" y="4751427"/>
            <a:ext cx="656318" cy="369332"/>
          </a:xfrm>
          <a:prstGeom prst="rect">
            <a:avLst/>
          </a:prstGeom>
          <a:noFill/>
        </p:spPr>
        <p:txBody>
          <a:bodyPr wrap="square" rtlCol="0">
            <a:spAutoFit/>
          </a:bodyPr>
          <a:lstStyle/>
          <a:p>
            <a:r>
              <a:rPr lang="en-IT" dirty="0"/>
              <a:t>Nodi</a:t>
            </a:r>
          </a:p>
        </p:txBody>
      </p:sp>
      <p:pic>
        <p:nvPicPr>
          <p:cNvPr id="11" name="Picture 10" descr="K8s. Concludiamo con Kubernetes! - ManageEngine Blog Italia">
            <a:extLst>
              <a:ext uri="{FF2B5EF4-FFF2-40B4-BE49-F238E27FC236}">
                <a16:creationId xmlns:a16="http://schemas.microsoft.com/office/drawing/2014/main" id="{3F52E4E3-D519-EDDD-B526-976E3A609DE2}"/>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29432" r="31084" b="30446"/>
          <a:stretch/>
        </p:blipFill>
        <p:spPr bwMode="auto">
          <a:xfrm>
            <a:off x="2887849" y="5159596"/>
            <a:ext cx="870497" cy="797608"/>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76F427FF-9B11-284F-815C-54FF43BB9BBD}"/>
              </a:ext>
            </a:extLst>
          </p:cNvPr>
          <p:cNvSpPr txBox="1"/>
          <p:nvPr/>
        </p:nvSpPr>
        <p:spPr>
          <a:xfrm>
            <a:off x="2515173" y="6007066"/>
            <a:ext cx="1521729" cy="369332"/>
          </a:xfrm>
          <a:prstGeom prst="rect">
            <a:avLst/>
          </a:prstGeom>
          <a:noFill/>
        </p:spPr>
        <p:txBody>
          <a:bodyPr wrap="square" rtlCol="0">
            <a:spAutoFit/>
          </a:bodyPr>
          <a:lstStyle/>
          <a:p>
            <a:r>
              <a:rPr lang="en-IT" dirty="0"/>
              <a:t>LoadBalancer</a:t>
            </a:r>
          </a:p>
        </p:txBody>
      </p:sp>
      <p:pic>
        <p:nvPicPr>
          <p:cNvPr id="13" name="Picture 2" descr="Integrating Invicti Enterprise with GitHub Actions | Invicti">
            <a:extLst>
              <a:ext uri="{FF2B5EF4-FFF2-40B4-BE49-F238E27FC236}">
                <a16:creationId xmlns:a16="http://schemas.microsoft.com/office/drawing/2014/main" id="{0F06A7AC-F681-BB45-0A78-BFC9068F18E2}"/>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633311" y="3947467"/>
            <a:ext cx="2113280" cy="1081222"/>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What is a container registry?. Container registries are repositories… | by  Future Techno India | Medium">
            <a:extLst>
              <a:ext uri="{FF2B5EF4-FFF2-40B4-BE49-F238E27FC236}">
                <a16:creationId xmlns:a16="http://schemas.microsoft.com/office/drawing/2014/main" id="{59984F9B-BF14-05D0-B9BB-795574F23584}"/>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315268" y="4128657"/>
            <a:ext cx="1471206" cy="772383"/>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A practical introduction to Docker containers | Red Hat Developer">
            <a:extLst>
              <a:ext uri="{FF2B5EF4-FFF2-40B4-BE49-F238E27FC236}">
                <a16:creationId xmlns:a16="http://schemas.microsoft.com/office/drawing/2014/main" id="{759D285B-44F9-47D7-CBB5-B2B70387889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367280" y="215693"/>
            <a:ext cx="1158240" cy="957993"/>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Integrating Invicti Enterprise with GitHub Actions | Invicti">
            <a:extLst>
              <a:ext uri="{FF2B5EF4-FFF2-40B4-BE49-F238E27FC236}">
                <a16:creationId xmlns:a16="http://schemas.microsoft.com/office/drawing/2014/main" id="{135106EA-DF5C-0FED-1C91-0EBC276E2E23}"/>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515360" y="127307"/>
            <a:ext cx="2113280" cy="1081222"/>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What is a container registry?. Container registries are repositories… | by  Future Techno India | Medium">
            <a:extLst>
              <a:ext uri="{FF2B5EF4-FFF2-40B4-BE49-F238E27FC236}">
                <a16:creationId xmlns:a16="http://schemas.microsoft.com/office/drawing/2014/main" id="{37ED0AD2-685C-FA59-DDF9-A7807B14545D}"/>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197317" y="308497"/>
            <a:ext cx="1471206" cy="772383"/>
          </a:xfrm>
          <a:prstGeom prst="rect">
            <a:avLst/>
          </a:prstGeom>
          <a:noFill/>
          <a:extLst>
            <a:ext uri="{909E8E84-426E-40DD-AFC4-6F175D3DCCD1}">
              <a14:hiddenFill xmlns:a14="http://schemas.microsoft.com/office/drawing/2010/main">
                <a:solidFill>
                  <a:srgbClr val="FFFFFF"/>
                </a:solidFill>
              </a14:hiddenFill>
            </a:ext>
          </a:extLst>
        </p:spPr>
      </p:pic>
      <p:pic>
        <p:nvPicPr>
          <p:cNvPr id="15362" name="Picture 2" descr="Cluster Autoscaler and Horizontal Pod Autoscaler for on-premise Kubernetes  Clusters | by Jonathan Chin | Medium">
            <a:extLst>
              <a:ext uri="{FF2B5EF4-FFF2-40B4-BE49-F238E27FC236}">
                <a16:creationId xmlns:a16="http://schemas.microsoft.com/office/drawing/2014/main" id="{0CB0B24E-2211-6A97-9C9F-184B75E08524}"/>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491510" y="4487944"/>
            <a:ext cx="1264961" cy="1267602"/>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22B17F8F-6A96-D8A6-8115-39437A0ED939}"/>
              </a:ext>
            </a:extLst>
          </p:cNvPr>
          <p:cNvSpPr txBox="1"/>
          <p:nvPr/>
        </p:nvSpPr>
        <p:spPr>
          <a:xfrm>
            <a:off x="7491510" y="5792626"/>
            <a:ext cx="1268937" cy="369332"/>
          </a:xfrm>
          <a:prstGeom prst="rect">
            <a:avLst/>
          </a:prstGeom>
          <a:noFill/>
        </p:spPr>
        <p:txBody>
          <a:bodyPr wrap="none" rtlCol="0">
            <a:spAutoFit/>
          </a:bodyPr>
          <a:lstStyle/>
          <a:p>
            <a:r>
              <a:rPr lang="en-IT" dirty="0"/>
              <a:t>Autoscaling</a:t>
            </a:r>
          </a:p>
        </p:txBody>
      </p:sp>
    </p:spTree>
    <p:extLst>
      <p:ext uri="{BB962C8B-B14F-4D97-AF65-F5344CB8AC3E}">
        <p14:creationId xmlns:p14="http://schemas.microsoft.com/office/powerpoint/2010/main" val="39354454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p:cNvSpPr>
            <a:spLocks noGrp="1"/>
          </p:cNvSpPr>
          <p:nvPr>
            <p:ph type="ctrTitle" idx="4294967295"/>
          </p:nvPr>
        </p:nvSpPr>
        <p:spPr>
          <a:xfrm>
            <a:off x="0" y="1966913"/>
            <a:ext cx="1971675" cy="2547937"/>
          </a:xfrm>
          <a:prstGeom prst="rect">
            <a:avLst/>
          </a:prstGeom>
          <a:noFill/>
        </p:spPr>
        <p:txBody>
          <a:bodyPr vert="horz" lIns="91440" tIns="45720" rIns="91440" bIns="45720" rtlCol="0" anchor="ctr">
            <a:normAutofit/>
          </a:bodyPr>
          <a:lstStyle/>
          <a:p>
            <a:pPr algn="ctr">
              <a:lnSpc>
                <a:spcPct val="90000"/>
              </a:lnSpc>
            </a:pPr>
            <a:r>
              <a:rPr lang="en-US" sz="3100" kern="1200">
                <a:solidFill>
                  <a:srgbClr val="FFFFFF"/>
                </a:solidFill>
                <a:latin typeface="+mj-lt"/>
                <a:ea typeface="+mj-ea"/>
                <a:cs typeface="+mj-cs"/>
              </a:rPr>
              <a:t>Failure Symptoms</a:t>
            </a:r>
          </a:p>
        </p:txBody>
      </p:sp>
      <p:sp>
        <p:nvSpPr>
          <p:cNvPr id="18" name="Segnaposto piè di pagina 3">
            <a:extLst>
              <a:ext uri="{FF2B5EF4-FFF2-40B4-BE49-F238E27FC236}">
                <a16:creationId xmlns:a16="http://schemas.microsoft.com/office/drawing/2014/main" id="{3417833F-C6C0-D7CD-D267-121589D78E64}"/>
              </a:ext>
            </a:extLst>
          </p:cNvPr>
          <p:cNvSpPr txBox="1">
            <a:spLocks/>
          </p:cNvSpPr>
          <p:nvPr/>
        </p:nvSpPr>
        <p:spPr>
          <a:xfrm>
            <a:off x="366122" y="6286803"/>
            <a:ext cx="7196162" cy="519112"/>
          </a:xfrm>
          <a:prstGeom prst="rect">
            <a:avLst/>
          </a:prstGeom>
        </p:spPr>
        <p:txBody>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it-IT" altLang="en-US"/>
              <a:t>30/06/2023 – WorkingSoftware</a:t>
            </a:r>
            <a:endParaRPr lang="en-US" altLang="en-US" dirty="0"/>
          </a:p>
        </p:txBody>
      </p:sp>
      <p:pic>
        <p:nvPicPr>
          <p:cNvPr id="6146" name="Picture 2">
            <a:extLst>
              <a:ext uri="{FF2B5EF4-FFF2-40B4-BE49-F238E27FC236}">
                <a16:creationId xmlns:a16="http://schemas.microsoft.com/office/drawing/2014/main" id="{BAD17FBA-A885-1A59-A2E2-633D5CEEB3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5315268" cy="5878638"/>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2" descr="Kubernetes - Wikipedia">
            <a:extLst>
              <a:ext uri="{FF2B5EF4-FFF2-40B4-BE49-F238E27FC236}">
                <a16:creationId xmlns:a16="http://schemas.microsoft.com/office/drawing/2014/main" id="{86E5A45F-A6BA-BF8C-0FF7-F0A7444A59D9}"/>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T"/>
          </a:p>
        </p:txBody>
      </p:sp>
      <p:pic>
        <p:nvPicPr>
          <p:cNvPr id="15" name="Picture 14" descr="A practical introduction to Docker containers | Red Hat Developer">
            <a:extLst>
              <a:ext uri="{FF2B5EF4-FFF2-40B4-BE49-F238E27FC236}">
                <a16:creationId xmlns:a16="http://schemas.microsoft.com/office/drawing/2014/main" id="{759D285B-44F9-47D7-CBB5-B2B70387889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367280" y="215693"/>
            <a:ext cx="1158240" cy="957993"/>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Integrating Invicti Enterprise with GitHub Actions | Invicti">
            <a:extLst>
              <a:ext uri="{FF2B5EF4-FFF2-40B4-BE49-F238E27FC236}">
                <a16:creationId xmlns:a16="http://schemas.microsoft.com/office/drawing/2014/main" id="{135106EA-DF5C-0FED-1C91-0EBC276E2E23}"/>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515360" y="127307"/>
            <a:ext cx="2113280" cy="1081222"/>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What is a container registry?. Container registries are repositories… | by  Future Techno India | Medium">
            <a:extLst>
              <a:ext uri="{FF2B5EF4-FFF2-40B4-BE49-F238E27FC236}">
                <a16:creationId xmlns:a16="http://schemas.microsoft.com/office/drawing/2014/main" id="{37ED0AD2-685C-FA59-DDF9-A7807B14545D}"/>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197317" y="308497"/>
            <a:ext cx="1471206" cy="772383"/>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CF6A7BF4-1543-C42C-1C8F-09DAE6EECE47}"/>
              </a:ext>
            </a:extLst>
          </p:cNvPr>
          <p:cNvSpPr txBox="1"/>
          <p:nvPr/>
        </p:nvSpPr>
        <p:spPr>
          <a:xfrm rot="822248">
            <a:off x="2327602" y="4822909"/>
            <a:ext cx="3122458" cy="369332"/>
          </a:xfrm>
          <a:prstGeom prst="rect">
            <a:avLst/>
          </a:prstGeom>
          <a:noFill/>
        </p:spPr>
        <p:txBody>
          <a:bodyPr wrap="none" rtlCol="0">
            <a:spAutoFit/>
          </a:bodyPr>
          <a:lstStyle/>
          <a:p>
            <a:r>
              <a:rPr lang="en-IT" dirty="0"/>
              <a:t>Ok ma quanti nodi mi servono?</a:t>
            </a:r>
          </a:p>
        </p:txBody>
      </p:sp>
    </p:spTree>
    <p:extLst>
      <p:ext uri="{BB962C8B-B14F-4D97-AF65-F5344CB8AC3E}">
        <p14:creationId xmlns:p14="http://schemas.microsoft.com/office/powerpoint/2010/main" val="24654063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p:cNvSpPr>
            <a:spLocks noGrp="1"/>
          </p:cNvSpPr>
          <p:nvPr>
            <p:ph type="ctrTitle" idx="4294967295"/>
          </p:nvPr>
        </p:nvSpPr>
        <p:spPr>
          <a:xfrm>
            <a:off x="0" y="1966913"/>
            <a:ext cx="1971675" cy="2547937"/>
          </a:xfrm>
          <a:prstGeom prst="rect">
            <a:avLst/>
          </a:prstGeom>
          <a:noFill/>
        </p:spPr>
        <p:txBody>
          <a:bodyPr vert="horz" lIns="91440" tIns="45720" rIns="91440" bIns="45720" rtlCol="0" anchor="ctr">
            <a:normAutofit/>
          </a:bodyPr>
          <a:lstStyle/>
          <a:p>
            <a:pPr algn="ctr">
              <a:lnSpc>
                <a:spcPct val="90000"/>
              </a:lnSpc>
            </a:pPr>
            <a:r>
              <a:rPr lang="en-US" sz="3100" kern="1200">
                <a:solidFill>
                  <a:srgbClr val="FFFFFF"/>
                </a:solidFill>
                <a:latin typeface="+mj-lt"/>
                <a:ea typeface="+mj-ea"/>
                <a:cs typeface="+mj-cs"/>
              </a:rPr>
              <a:t>Failure Symptoms</a:t>
            </a:r>
          </a:p>
        </p:txBody>
      </p:sp>
      <p:sp>
        <p:nvSpPr>
          <p:cNvPr id="18" name="Segnaposto piè di pagina 3">
            <a:extLst>
              <a:ext uri="{FF2B5EF4-FFF2-40B4-BE49-F238E27FC236}">
                <a16:creationId xmlns:a16="http://schemas.microsoft.com/office/drawing/2014/main" id="{3417833F-C6C0-D7CD-D267-121589D78E64}"/>
              </a:ext>
            </a:extLst>
          </p:cNvPr>
          <p:cNvSpPr txBox="1">
            <a:spLocks/>
          </p:cNvSpPr>
          <p:nvPr/>
        </p:nvSpPr>
        <p:spPr>
          <a:xfrm>
            <a:off x="366122" y="6286803"/>
            <a:ext cx="7196162" cy="519112"/>
          </a:xfrm>
          <a:prstGeom prst="rect">
            <a:avLst/>
          </a:prstGeom>
        </p:spPr>
        <p:txBody>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it-IT" altLang="en-US"/>
              <a:t>30/06/2023 – WorkingSoftware</a:t>
            </a:r>
            <a:endParaRPr lang="en-US" altLang="en-US" dirty="0"/>
          </a:p>
        </p:txBody>
      </p:sp>
      <p:pic>
        <p:nvPicPr>
          <p:cNvPr id="6146" name="Picture 2">
            <a:extLst>
              <a:ext uri="{FF2B5EF4-FFF2-40B4-BE49-F238E27FC236}">
                <a16:creationId xmlns:a16="http://schemas.microsoft.com/office/drawing/2014/main" id="{BAD17FBA-A885-1A59-A2E2-633D5CEEB3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5315268" cy="5878638"/>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2" descr="Kubernetes - Wikipedia">
            <a:extLst>
              <a:ext uri="{FF2B5EF4-FFF2-40B4-BE49-F238E27FC236}">
                <a16:creationId xmlns:a16="http://schemas.microsoft.com/office/drawing/2014/main" id="{86E5A45F-A6BA-BF8C-0FF7-F0A7444A59D9}"/>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T"/>
          </a:p>
        </p:txBody>
      </p:sp>
      <p:pic>
        <p:nvPicPr>
          <p:cNvPr id="15" name="Picture 14" descr="A practical introduction to Docker containers | Red Hat Developer">
            <a:extLst>
              <a:ext uri="{FF2B5EF4-FFF2-40B4-BE49-F238E27FC236}">
                <a16:creationId xmlns:a16="http://schemas.microsoft.com/office/drawing/2014/main" id="{759D285B-44F9-47D7-CBB5-B2B70387889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367280" y="215693"/>
            <a:ext cx="1158240" cy="957993"/>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Integrating Invicti Enterprise with GitHub Actions | Invicti">
            <a:extLst>
              <a:ext uri="{FF2B5EF4-FFF2-40B4-BE49-F238E27FC236}">
                <a16:creationId xmlns:a16="http://schemas.microsoft.com/office/drawing/2014/main" id="{135106EA-DF5C-0FED-1C91-0EBC276E2E23}"/>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515360" y="127307"/>
            <a:ext cx="2113280" cy="1081222"/>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What is a container registry?. Container registries are repositories… | by  Future Techno India | Medium">
            <a:extLst>
              <a:ext uri="{FF2B5EF4-FFF2-40B4-BE49-F238E27FC236}">
                <a16:creationId xmlns:a16="http://schemas.microsoft.com/office/drawing/2014/main" id="{37ED0AD2-685C-FA59-DDF9-A7807B14545D}"/>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197317" y="308497"/>
            <a:ext cx="1471206" cy="772383"/>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CF6A7BF4-1543-C42C-1C8F-09DAE6EECE47}"/>
              </a:ext>
            </a:extLst>
          </p:cNvPr>
          <p:cNvSpPr txBox="1"/>
          <p:nvPr/>
        </p:nvSpPr>
        <p:spPr>
          <a:xfrm rot="822248">
            <a:off x="2327602" y="4822909"/>
            <a:ext cx="3122458" cy="369332"/>
          </a:xfrm>
          <a:prstGeom prst="rect">
            <a:avLst/>
          </a:prstGeom>
          <a:noFill/>
        </p:spPr>
        <p:txBody>
          <a:bodyPr wrap="none" rtlCol="0">
            <a:spAutoFit/>
          </a:bodyPr>
          <a:lstStyle/>
          <a:p>
            <a:r>
              <a:rPr lang="en-IT" dirty="0"/>
              <a:t>Ok ma quanti nodi mi servono?</a:t>
            </a:r>
          </a:p>
        </p:txBody>
      </p:sp>
      <p:sp>
        <p:nvSpPr>
          <p:cNvPr id="23" name="TextBox 22">
            <a:extLst>
              <a:ext uri="{FF2B5EF4-FFF2-40B4-BE49-F238E27FC236}">
                <a16:creationId xmlns:a16="http://schemas.microsoft.com/office/drawing/2014/main" id="{55C366EC-AF34-6E3E-A3B7-A4552EE9FAEC}"/>
              </a:ext>
            </a:extLst>
          </p:cNvPr>
          <p:cNvSpPr txBox="1"/>
          <p:nvPr/>
        </p:nvSpPr>
        <p:spPr>
          <a:xfrm rot="1406264">
            <a:off x="5726922" y="5372186"/>
            <a:ext cx="2608150" cy="369332"/>
          </a:xfrm>
          <a:prstGeom prst="rect">
            <a:avLst/>
          </a:prstGeom>
          <a:noFill/>
        </p:spPr>
        <p:txBody>
          <a:bodyPr wrap="none" rtlCol="0">
            <a:spAutoFit/>
          </a:bodyPr>
          <a:lstStyle/>
          <a:p>
            <a:r>
              <a:rPr lang="en-IT" dirty="0"/>
              <a:t>Ma la security sul cluster?</a:t>
            </a:r>
          </a:p>
        </p:txBody>
      </p:sp>
    </p:spTree>
    <p:extLst>
      <p:ext uri="{BB962C8B-B14F-4D97-AF65-F5344CB8AC3E}">
        <p14:creationId xmlns:p14="http://schemas.microsoft.com/office/powerpoint/2010/main" val="30163422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p:cNvSpPr>
            <a:spLocks noGrp="1"/>
          </p:cNvSpPr>
          <p:nvPr>
            <p:ph type="ctrTitle" idx="4294967295"/>
          </p:nvPr>
        </p:nvSpPr>
        <p:spPr>
          <a:xfrm>
            <a:off x="0" y="1966913"/>
            <a:ext cx="1971675" cy="2547937"/>
          </a:xfrm>
          <a:prstGeom prst="rect">
            <a:avLst/>
          </a:prstGeom>
          <a:noFill/>
        </p:spPr>
        <p:txBody>
          <a:bodyPr vert="horz" lIns="91440" tIns="45720" rIns="91440" bIns="45720" rtlCol="0" anchor="ctr">
            <a:normAutofit/>
          </a:bodyPr>
          <a:lstStyle/>
          <a:p>
            <a:pPr algn="ctr">
              <a:lnSpc>
                <a:spcPct val="90000"/>
              </a:lnSpc>
            </a:pPr>
            <a:r>
              <a:rPr lang="en-US" sz="3100" kern="1200">
                <a:solidFill>
                  <a:srgbClr val="FFFFFF"/>
                </a:solidFill>
                <a:latin typeface="+mj-lt"/>
                <a:ea typeface="+mj-ea"/>
                <a:cs typeface="+mj-cs"/>
              </a:rPr>
              <a:t>Failure Symptoms</a:t>
            </a:r>
          </a:p>
        </p:txBody>
      </p:sp>
      <p:sp>
        <p:nvSpPr>
          <p:cNvPr id="18" name="Segnaposto piè di pagina 3">
            <a:extLst>
              <a:ext uri="{FF2B5EF4-FFF2-40B4-BE49-F238E27FC236}">
                <a16:creationId xmlns:a16="http://schemas.microsoft.com/office/drawing/2014/main" id="{3417833F-C6C0-D7CD-D267-121589D78E64}"/>
              </a:ext>
            </a:extLst>
          </p:cNvPr>
          <p:cNvSpPr txBox="1">
            <a:spLocks/>
          </p:cNvSpPr>
          <p:nvPr/>
        </p:nvSpPr>
        <p:spPr>
          <a:xfrm>
            <a:off x="366122" y="6286803"/>
            <a:ext cx="7196162" cy="519112"/>
          </a:xfrm>
          <a:prstGeom prst="rect">
            <a:avLst/>
          </a:prstGeom>
        </p:spPr>
        <p:txBody>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it-IT" altLang="en-US"/>
              <a:t>30/06/2023 – WorkingSoftware</a:t>
            </a:r>
            <a:endParaRPr lang="en-US" altLang="en-US" dirty="0"/>
          </a:p>
        </p:txBody>
      </p:sp>
      <p:pic>
        <p:nvPicPr>
          <p:cNvPr id="6146" name="Picture 2">
            <a:extLst>
              <a:ext uri="{FF2B5EF4-FFF2-40B4-BE49-F238E27FC236}">
                <a16:creationId xmlns:a16="http://schemas.microsoft.com/office/drawing/2014/main" id="{BAD17FBA-A885-1A59-A2E2-633D5CEEB3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5315268" cy="5878638"/>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2" descr="Kubernetes - Wikipedia">
            <a:extLst>
              <a:ext uri="{FF2B5EF4-FFF2-40B4-BE49-F238E27FC236}">
                <a16:creationId xmlns:a16="http://schemas.microsoft.com/office/drawing/2014/main" id="{86E5A45F-A6BA-BF8C-0FF7-F0A7444A59D9}"/>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T"/>
          </a:p>
        </p:txBody>
      </p:sp>
      <p:pic>
        <p:nvPicPr>
          <p:cNvPr id="15" name="Picture 14" descr="A practical introduction to Docker containers | Red Hat Developer">
            <a:extLst>
              <a:ext uri="{FF2B5EF4-FFF2-40B4-BE49-F238E27FC236}">
                <a16:creationId xmlns:a16="http://schemas.microsoft.com/office/drawing/2014/main" id="{759D285B-44F9-47D7-CBB5-B2B70387889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367280" y="215693"/>
            <a:ext cx="1158240" cy="957993"/>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Integrating Invicti Enterprise with GitHub Actions | Invicti">
            <a:extLst>
              <a:ext uri="{FF2B5EF4-FFF2-40B4-BE49-F238E27FC236}">
                <a16:creationId xmlns:a16="http://schemas.microsoft.com/office/drawing/2014/main" id="{135106EA-DF5C-0FED-1C91-0EBC276E2E23}"/>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515360" y="127307"/>
            <a:ext cx="2113280" cy="1081222"/>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What is a container registry?. Container registries are repositories… | by  Future Techno India | Medium">
            <a:extLst>
              <a:ext uri="{FF2B5EF4-FFF2-40B4-BE49-F238E27FC236}">
                <a16:creationId xmlns:a16="http://schemas.microsoft.com/office/drawing/2014/main" id="{37ED0AD2-685C-FA59-DDF9-A7807B14545D}"/>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197317" y="308497"/>
            <a:ext cx="1471206" cy="772383"/>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CF6A7BF4-1543-C42C-1C8F-09DAE6EECE47}"/>
              </a:ext>
            </a:extLst>
          </p:cNvPr>
          <p:cNvSpPr txBox="1"/>
          <p:nvPr/>
        </p:nvSpPr>
        <p:spPr>
          <a:xfrm rot="822248">
            <a:off x="2327602" y="4822909"/>
            <a:ext cx="3122458" cy="369332"/>
          </a:xfrm>
          <a:prstGeom prst="rect">
            <a:avLst/>
          </a:prstGeom>
          <a:noFill/>
        </p:spPr>
        <p:txBody>
          <a:bodyPr wrap="none" rtlCol="0">
            <a:spAutoFit/>
          </a:bodyPr>
          <a:lstStyle/>
          <a:p>
            <a:r>
              <a:rPr lang="en-IT" dirty="0"/>
              <a:t>Ok ma quanti nodi mi servono?</a:t>
            </a:r>
          </a:p>
        </p:txBody>
      </p:sp>
      <p:sp>
        <p:nvSpPr>
          <p:cNvPr id="22" name="TextBox 21">
            <a:extLst>
              <a:ext uri="{FF2B5EF4-FFF2-40B4-BE49-F238E27FC236}">
                <a16:creationId xmlns:a16="http://schemas.microsoft.com/office/drawing/2014/main" id="{8743A701-63BA-459F-6249-77B2AACB0887}"/>
              </a:ext>
            </a:extLst>
          </p:cNvPr>
          <p:cNvSpPr txBox="1"/>
          <p:nvPr/>
        </p:nvSpPr>
        <p:spPr>
          <a:xfrm rot="20927638">
            <a:off x="2366964" y="5498872"/>
            <a:ext cx="3797899" cy="369332"/>
          </a:xfrm>
          <a:prstGeom prst="rect">
            <a:avLst/>
          </a:prstGeom>
          <a:noFill/>
        </p:spPr>
        <p:txBody>
          <a:bodyPr wrap="none" rtlCol="0">
            <a:spAutoFit/>
          </a:bodyPr>
          <a:lstStyle/>
          <a:p>
            <a:r>
              <a:rPr lang="en-IT" dirty="0"/>
              <a:t>Che cappero erano le risorse di prima?</a:t>
            </a:r>
          </a:p>
        </p:txBody>
      </p:sp>
      <p:sp>
        <p:nvSpPr>
          <p:cNvPr id="23" name="TextBox 22">
            <a:extLst>
              <a:ext uri="{FF2B5EF4-FFF2-40B4-BE49-F238E27FC236}">
                <a16:creationId xmlns:a16="http://schemas.microsoft.com/office/drawing/2014/main" id="{55C366EC-AF34-6E3E-A3B7-A4552EE9FAEC}"/>
              </a:ext>
            </a:extLst>
          </p:cNvPr>
          <p:cNvSpPr txBox="1"/>
          <p:nvPr/>
        </p:nvSpPr>
        <p:spPr>
          <a:xfrm rot="1406264">
            <a:off x="5726922" y="5372186"/>
            <a:ext cx="2608150" cy="369332"/>
          </a:xfrm>
          <a:prstGeom prst="rect">
            <a:avLst/>
          </a:prstGeom>
          <a:noFill/>
        </p:spPr>
        <p:txBody>
          <a:bodyPr wrap="none" rtlCol="0">
            <a:spAutoFit/>
          </a:bodyPr>
          <a:lstStyle/>
          <a:p>
            <a:r>
              <a:rPr lang="en-IT" dirty="0"/>
              <a:t>Ma la security sul cluster?</a:t>
            </a:r>
          </a:p>
        </p:txBody>
      </p:sp>
    </p:spTree>
    <p:extLst>
      <p:ext uri="{BB962C8B-B14F-4D97-AF65-F5344CB8AC3E}">
        <p14:creationId xmlns:p14="http://schemas.microsoft.com/office/powerpoint/2010/main" val="6743187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ttangolo con angoli arrotondati 2">
            <a:extLst>
              <a:ext uri="{FF2B5EF4-FFF2-40B4-BE49-F238E27FC236}">
                <a16:creationId xmlns:a16="http://schemas.microsoft.com/office/drawing/2014/main" id="{C1AF60F6-2B9D-196F-63D2-BFBE241C64D7}"/>
              </a:ext>
            </a:extLst>
          </p:cNvPr>
          <p:cNvSpPr/>
          <p:nvPr/>
        </p:nvSpPr>
        <p:spPr bwMode="auto">
          <a:xfrm>
            <a:off x="6157857" y="1799031"/>
            <a:ext cx="2819399" cy="883349"/>
          </a:xfrm>
          <a:prstGeom prst="roundRect">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it-IT"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it-IT" sz="2400" dirty="0" err="1">
                <a:gradFill>
                  <a:gsLst>
                    <a:gs pos="0">
                      <a:srgbClr val="FFFFFF"/>
                    </a:gs>
                    <a:gs pos="100000">
                      <a:srgbClr val="FFFFFF"/>
                    </a:gs>
                  </a:gsLst>
                  <a:lin ang="5400000" scaled="0"/>
                </a:gradFill>
                <a:ea typeface="Segoe UI" pitchFamily="34" charset="0"/>
                <a:cs typeface="Segoe UI" pitchFamily="34" charset="0"/>
              </a:rPr>
              <a:t>Purchases</a:t>
            </a:r>
            <a:endParaRPr lang="it-IT" sz="2400" dirty="0">
              <a:gradFill>
                <a:gsLst>
                  <a:gs pos="0">
                    <a:srgbClr val="FFFFFF"/>
                  </a:gs>
                  <a:gs pos="100000">
                    <a:srgbClr val="FFFFFF"/>
                  </a:gs>
                </a:gsLst>
                <a:lin ang="5400000" scaled="0"/>
              </a:gradFill>
              <a:ea typeface="Segoe UI" pitchFamily="34" charset="0"/>
              <a:cs typeface="Segoe UI" pitchFamily="34" charset="0"/>
            </a:endParaRPr>
          </a:p>
        </p:txBody>
      </p:sp>
      <p:sp>
        <p:nvSpPr>
          <p:cNvPr id="4" name="Rettangolo con angoli arrotondati 3">
            <a:extLst>
              <a:ext uri="{FF2B5EF4-FFF2-40B4-BE49-F238E27FC236}">
                <a16:creationId xmlns:a16="http://schemas.microsoft.com/office/drawing/2014/main" id="{89D79B6B-8CF3-F29B-322C-C9B5BF53951E}"/>
              </a:ext>
            </a:extLst>
          </p:cNvPr>
          <p:cNvSpPr/>
          <p:nvPr/>
        </p:nvSpPr>
        <p:spPr bwMode="auto">
          <a:xfrm>
            <a:off x="6157857" y="4102719"/>
            <a:ext cx="2819399" cy="883349"/>
          </a:xfrm>
          <a:prstGeom prst="roundRect">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it-IT"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it-IT" sz="2400" dirty="0" err="1">
                <a:gradFill>
                  <a:gsLst>
                    <a:gs pos="0">
                      <a:srgbClr val="FFFFFF"/>
                    </a:gs>
                    <a:gs pos="100000">
                      <a:srgbClr val="FFFFFF"/>
                    </a:gs>
                  </a:gsLst>
                  <a:lin ang="5400000" scaled="0"/>
                </a:gradFill>
                <a:ea typeface="Segoe UI" pitchFamily="34" charset="0"/>
                <a:cs typeface="Segoe UI" pitchFamily="34" charset="0"/>
              </a:rPr>
              <a:t>Warehouse</a:t>
            </a:r>
            <a:endParaRPr lang="it-IT" sz="2400" dirty="0">
              <a:gradFill>
                <a:gsLst>
                  <a:gs pos="0">
                    <a:srgbClr val="FFFFFF"/>
                  </a:gs>
                  <a:gs pos="100000">
                    <a:srgbClr val="FFFFFF"/>
                  </a:gs>
                </a:gsLst>
                <a:lin ang="5400000" scaled="0"/>
              </a:gradFill>
              <a:ea typeface="Segoe UI" pitchFamily="34" charset="0"/>
              <a:cs typeface="Segoe UI" pitchFamily="34" charset="0"/>
            </a:endParaRPr>
          </a:p>
        </p:txBody>
      </p:sp>
      <p:cxnSp>
        <p:nvCxnSpPr>
          <p:cNvPr id="5" name="Connettore 2 4">
            <a:extLst>
              <a:ext uri="{FF2B5EF4-FFF2-40B4-BE49-F238E27FC236}">
                <a16:creationId xmlns:a16="http://schemas.microsoft.com/office/drawing/2014/main" id="{679279F3-C4C0-9DB6-6C5E-1B56E03064D0}"/>
              </a:ext>
            </a:extLst>
          </p:cNvPr>
          <p:cNvCxnSpPr>
            <a:cxnSpLocks/>
          </p:cNvCxnSpPr>
          <p:nvPr/>
        </p:nvCxnSpPr>
        <p:spPr>
          <a:xfrm>
            <a:off x="2939044" y="3107636"/>
            <a:ext cx="1812954" cy="0"/>
          </a:xfrm>
          <a:prstGeom prst="straightConnector1">
            <a:avLst/>
          </a:prstGeom>
          <a:ln>
            <a:solidFill>
              <a:srgbClr val="FFC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 name="Connettore 2 5">
            <a:extLst>
              <a:ext uri="{FF2B5EF4-FFF2-40B4-BE49-F238E27FC236}">
                <a16:creationId xmlns:a16="http://schemas.microsoft.com/office/drawing/2014/main" id="{8A4DEFB1-C601-2B02-2452-4C2CF2991481}"/>
              </a:ext>
            </a:extLst>
          </p:cNvPr>
          <p:cNvCxnSpPr/>
          <p:nvPr/>
        </p:nvCxnSpPr>
        <p:spPr>
          <a:xfrm>
            <a:off x="7735051" y="2807319"/>
            <a:ext cx="0" cy="1111423"/>
          </a:xfrm>
          <a:prstGeom prst="straightConnector1">
            <a:avLst/>
          </a:prstGeom>
          <a:ln>
            <a:headEnd type="none"/>
            <a:tailEnd type="triangle"/>
          </a:ln>
        </p:spPr>
        <p:style>
          <a:lnRef idx="1">
            <a:schemeClr val="accent5"/>
          </a:lnRef>
          <a:fillRef idx="0">
            <a:schemeClr val="accent5"/>
          </a:fillRef>
          <a:effectRef idx="0">
            <a:schemeClr val="accent5"/>
          </a:effectRef>
          <a:fontRef idx="minor">
            <a:schemeClr val="tx1"/>
          </a:fontRef>
        </p:style>
      </p:cxnSp>
      <p:cxnSp>
        <p:nvCxnSpPr>
          <p:cNvPr id="7" name="Connettore 2 6">
            <a:extLst>
              <a:ext uri="{FF2B5EF4-FFF2-40B4-BE49-F238E27FC236}">
                <a16:creationId xmlns:a16="http://schemas.microsoft.com/office/drawing/2014/main" id="{A224B573-930F-16D3-93A4-19468F7AAB97}"/>
              </a:ext>
            </a:extLst>
          </p:cNvPr>
          <p:cNvCxnSpPr>
            <a:cxnSpLocks/>
          </p:cNvCxnSpPr>
          <p:nvPr/>
        </p:nvCxnSpPr>
        <p:spPr>
          <a:xfrm flipV="1">
            <a:off x="7262033" y="2807319"/>
            <a:ext cx="0" cy="1111423"/>
          </a:xfrm>
          <a:prstGeom prst="straightConnector1">
            <a:avLst/>
          </a:prstGeom>
          <a:ln>
            <a:headEnd type="none"/>
            <a:tailEnd type="triangle"/>
          </a:ln>
        </p:spPr>
        <p:style>
          <a:lnRef idx="1">
            <a:schemeClr val="accent5"/>
          </a:lnRef>
          <a:fillRef idx="0">
            <a:schemeClr val="accent5"/>
          </a:fillRef>
          <a:effectRef idx="0">
            <a:schemeClr val="accent5"/>
          </a:effectRef>
          <a:fontRef idx="minor">
            <a:schemeClr val="tx1"/>
          </a:fontRef>
        </p:style>
      </p:cxnSp>
      <p:cxnSp>
        <p:nvCxnSpPr>
          <p:cNvPr id="10" name="Connettore 2 9">
            <a:extLst>
              <a:ext uri="{FF2B5EF4-FFF2-40B4-BE49-F238E27FC236}">
                <a16:creationId xmlns:a16="http://schemas.microsoft.com/office/drawing/2014/main" id="{BCC094D0-E6F5-0BF7-8A98-55D4386BAD40}"/>
              </a:ext>
            </a:extLst>
          </p:cNvPr>
          <p:cNvCxnSpPr>
            <a:cxnSpLocks/>
          </p:cNvCxnSpPr>
          <p:nvPr/>
        </p:nvCxnSpPr>
        <p:spPr>
          <a:xfrm flipH="1">
            <a:off x="2939044" y="3488636"/>
            <a:ext cx="1769494" cy="0"/>
          </a:xfrm>
          <a:prstGeom prst="straightConnector1">
            <a:avLst/>
          </a:prstGeom>
          <a:ln>
            <a:solidFill>
              <a:srgbClr val="FFC000"/>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12" name="Immagine 11">
            <a:extLst>
              <a:ext uri="{FF2B5EF4-FFF2-40B4-BE49-F238E27FC236}">
                <a16:creationId xmlns:a16="http://schemas.microsoft.com/office/drawing/2014/main" id="{5E3C0620-9821-9C20-8CE4-386DDBAA9DA3}"/>
              </a:ext>
            </a:extLst>
          </p:cNvPr>
          <p:cNvPicPr>
            <a:picLocks noChangeAspect="1"/>
          </p:cNvPicPr>
          <p:nvPr/>
        </p:nvPicPr>
        <p:blipFill>
          <a:blip r:embed="rId3"/>
          <a:stretch>
            <a:fillRect/>
          </a:stretch>
        </p:blipFill>
        <p:spPr>
          <a:xfrm>
            <a:off x="294765" y="2191800"/>
            <a:ext cx="2309456" cy="1887298"/>
          </a:xfrm>
          <a:prstGeom prst="rect">
            <a:avLst/>
          </a:prstGeom>
        </p:spPr>
      </p:pic>
      <p:sp>
        <p:nvSpPr>
          <p:cNvPr id="13" name="Rettangolo con angoli arrotondati 12">
            <a:extLst>
              <a:ext uri="{FF2B5EF4-FFF2-40B4-BE49-F238E27FC236}">
                <a16:creationId xmlns:a16="http://schemas.microsoft.com/office/drawing/2014/main" id="{0865A0F5-F782-CA37-F268-0FAE828CB05B}"/>
              </a:ext>
            </a:extLst>
          </p:cNvPr>
          <p:cNvSpPr/>
          <p:nvPr/>
        </p:nvSpPr>
        <p:spPr bwMode="auto">
          <a:xfrm>
            <a:off x="5059953" y="1229001"/>
            <a:ext cx="532962" cy="4312889"/>
          </a:xfrm>
          <a:prstGeom prst="roundRect">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it-IT"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4" name="Immagine 13">
            <a:extLst>
              <a:ext uri="{FF2B5EF4-FFF2-40B4-BE49-F238E27FC236}">
                <a16:creationId xmlns:a16="http://schemas.microsoft.com/office/drawing/2014/main" id="{FCD0F836-F58D-BC87-93E3-8479619405BD}"/>
              </a:ext>
            </a:extLst>
          </p:cNvPr>
          <p:cNvPicPr>
            <a:picLocks noChangeAspect="1"/>
          </p:cNvPicPr>
          <p:nvPr/>
        </p:nvPicPr>
        <p:blipFill>
          <a:blip r:embed="rId4"/>
          <a:stretch>
            <a:fillRect/>
          </a:stretch>
        </p:blipFill>
        <p:spPr>
          <a:xfrm>
            <a:off x="4944076" y="2836738"/>
            <a:ext cx="838200" cy="1035332"/>
          </a:xfrm>
          <a:prstGeom prst="rect">
            <a:avLst/>
          </a:prstGeom>
        </p:spPr>
      </p:pic>
    </p:spTree>
    <p:extLst>
      <p:ext uri="{BB962C8B-B14F-4D97-AF65-F5344CB8AC3E}">
        <p14:creationId xmlns:p14="http://schemas.microsoft.com/office/powerpoint/2010/main" val="18404441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p:cNvSpPr>
            <a:spLocks noGrp="1"/>
          </p:cNvSpPr>
          <p:nvPr>
            <p:ph type="ctrTitle" idx="4294967295"/>
          </p:nvPr>
        </p:nvSpPr>
        <p:spPr>
          <a:xfrm>
            <a:off x="0" y="1966913"/>
            <a:ext cx="1971675" cy="2547937"/>
          </a:xfrm>
          <a:prstGeom prst="rect">
            <a:avLst/>
          </a:prstGeom>
          <a:noFill/>
        </p:spPr>
        <p:txBody>
          <a:bodyPr vert="horz" lIns="91440" tIns="45720" rIns="91440" bIns="45720" rtlCol="0" anchor="ctr">
            <a:normAutofit/>
          </a:bodyPr>
          <a:lstStyle/>
          <a:p>
            <a:pPr algn="ctr">
              <a:lnSpc>
                <a:spcPct val="90000"/>
              </a:lnSpc>
            </a:pPr>
            <a:r>
              <a:rPr lang="en-US" sz="3100" kern="1200">
                <a:solidFill>
                  <a:srgbClr val="FFFFFF"/>
                </a:solidFill>
                <a:latin typeface="+mj-lt"/>
                <a:ea typeface="+mj-ea"/>
                <a:cs typeface="+mj-cs"/>
              </a:rPr>
              <a:t>Failure Symptoms</a:t>
            </a:r>
          </a:p>
        </p:txBody>
      </p:sp>
      <p:sp>
        <p:nvSpPr>
          <p:cNvPr id="18" name="Segnaposto piè di pagina 3">
            <a:extLst>
              <a:ext uri="{FF2B5EF4-FFF2-40B4-BE49-F238E27FC236}">
                <a16:creationId xmlns:a16="http://schemas.microsoft.com/office/drawing/2014/main" id="{3417833F-C6C0-D7CD-D267-121589D78E64}"/>
              </a:ext>
            </a:extLst>
          </p:cNvPr>
          <p:cNvSpPr txBox="1">
            <a:spLocks/>
          </p:cNvSpPr>
          <p:nvPr/>
        </p:nvSpPr>
        <p:spPr>
          <a:xfrm>
            <a:off x="366122" y="6286803"/>
            <a:ext cx="7196162" cy="519112"/>
          </a:xfrm>
          <a:prstGeom prst="rect">
            <a:avLst/>
          </a:prstGeom>
        </p:spPr>
        <p:txBody>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it-IT" altLang="en-US"/>
              <a:t>30/06/2023 – WorkingSoftware</a:t>
            </a:r>
            <a:endParaRPr lang="en-US" altLang="en-US" dirty="0"/>
          </a:p>
        </p:txBody>
      </p:sp>
      <p:pic>
        <p:nvPicPr>
          <p:cNvPr id="6146" name="Picture 2">
            <a:extLst>
              <a:ext uri="{FF2B5EF4-FFF2-40B4-BE49-F238E27FC236}">
                <a16:creationId xmlns:a16="http://schemas.microsoft.com/office/drawing/2014/main" id="{BAD17FBA-A885-1A59-A2E2-633D5CEEB3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5315268" cy="5878638"/>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2" descr="Kubernetes - Wikipedia">
            <a:extLst>
              <a:ext uri="{FF2B5EF4-FFF2-40B4-BE49-F238E27FC236}">
                <a16:creationId xmlns:a16="http://schemas.microsoft.com/office/drawing/2014/main" id="{86E5A45F-A6BA-BF8C-0FF7-F0A7444A59D9}"/>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T"/>
          </a:p>
        </p:txBody>
      </p:sp>
      <p:pic>
        <p:nvPicPr>
          <p:cNvPr id="15" name="Picture 14" descr="A practical introduction to Docker containers | Red Hat Developer">
            <a:extLst>
              <a:ext uri="{FF2B5EF4-FFF2-40B4-BE49-F238E27FC236}">
                <a16:creationId xmlns:a16="http://schemas.microsoft.com/office/drawing/2014/main" id="{759D285B-44F9-47D7-CBB5-B2B70387889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367280" y="215693"/>
            <a:ext cx="1158240" cy="957993"/>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Integrating Invicti Enterprise with GitHub Actions | Invicti">
            <a:extLst>
              <a:ext uri="{FF2B5EF4-FFF2-40B4-BE49-F238E27FC236}">
                <a16:creationId xmlns:a16="http://schemas.microsoft.com/office/drawing/2014/main" id="{135106EA-DF5C-0FED-1C91-0EBC276E2E23}"/>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515360" y="127307"/>
            <a:ext cx="2113280" cy="1081222"/>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What is a container registry?. Container registries are repositories… | by  Future Techno India | Medium">
            <a:extLst>
              <a:ext uri="{FF2B5EF4-FFF2-40B4-BE49-F238E27FC236}">
                <a16:creationId xmlns:a16="http://schemas.microsoft.com/office/drawing/2014/main" id="{37ED0AD2-685C-FA59-DDF9-A7807B14545D}"/>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197317" y="308497"/>
            <a:ext cx="1471206" cy="772383"/>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B99BD663-DAE5-17B4-A192-1E07904A6009}"/>
              </a:ext>
            </a:extLst>
          </p:cNvPr>
          <p:cNvSpPr txBox="1"/>
          <p:nvPr/>
        </p:nvSpPr>
        <p:spPr>
          <a:xfrm rot="21217310">
            <a:off x="3019017" y="4109793"/>
            <a:ext cx="4370299" cy="369332"/>
          </a:xfrm>
          <a:prstGeom prst="rect">
            <a:avLst/>
          </a:prstGeom>
          <a:noFill/>
        </p:spPr>
        <p:txBody>
          <a:bodyPr wrap="none" rtlCol="0">
            <a:spAutoFit/>
          </a:bodyPr>
          <a:lstStyle/>
          <a:p>
            <a:r>
              <a:rPr lang="en-IT" dirty="0"/>
              <a:t>Ma come si monitora un cluster kubernetes?</a:t>
            </a:r>
          </a:p>
        </p:txBody>
      </p:sp>
      <p:sp>
        <p:nvSpPr>
          <p:cNvPr id="21" name="TextBox 20">
            <a:extLst>
              <a:ext uri="{FF2B5EF4-FFF2-40B4-BE49-F238E27FC236}">
                <a16:creationId xmlns:a16="http://schemas.microsoft.com/office/drawing/2014/main" id="{CF6A7BF4-1543-C42C-1C8F-09DAE6EECE47}"/>
              </a:ext>
            </a:extLst>
          </p:cNvPr>
          <p:cNvSpPr txBox="1"/>
          <p:nvPr/>
        </p:nvSpPr>
        <p:spPr>
          <a:xfrm rot="822248">
            <a:off x="2327602" y="4822909"/>
            <a:ext cx="3122458" cy="369332"/>
          </a:xfrm>
          <a:prstGeom prst="rect">
            <a:avLst/>
          </a:prstGeom>
          <a:noFill/>
        </p:spPr>
        <p:txBody>
          <a:bodyPr wrap="none" rtlCol="0">
            <a:spAutoFit/>
          </a:bodyPr>
          <a:lstStyle/>
          <a:p>
            <a:r>
              <a:rPr lang="en-IT" dirty="0"/>
              <a:t>Ok ma quanti nodi mi servono?</a:t>
            </a:r>
          </a:p>
        </p:txBody>
      </p:sp>
      <p:sp>
        <p:nvSpPr>
          <p:cNvPr id="22" name="TextBox 21">
            <a:extLst>
              <a:ext uri="{FF2B5EF4-FFF2-40B4-BE49-F238E27FC236}">
                <a16:creationId xmlns:a16="http://schemas.microsoft.com/office/drawing/2014/main" id="{8743A701-63BA-459F-6249-77B2AACB0887}"/>
              </a:ext>
            </a:extLst>
          </p:cNvPr>
          <p:cNvSpPr txBox="1"/>
          <p:nvPr/>
        </p:nvSpPr>
        <p:spPr>
          <a:xfrm rot="20927638">
            <a:off x="2366964" y="5498872"/>
            <a:ext cx="3797899" cy="369332"/>
          </a:xfrm>
          <a:prstGeom prst="rect">
            <a:avLst/>
          </a:prstGeom>
          <a:noFill/>
        </p:spPr>
        <p:txBody>
          <a:bodyPr wrap="none" rtlCol="0">
            <a:spAutoFit/>
          </a:bodyPr>
          <a:lstStyle/>
          <a:p>
            <a:r>
              <a:rPr lang="en-IT" dirty="0"/>
              <a:t>Che cappero erano le risorse di prima?</a:t>
            </a:r>
          </a:p>
        </p:txBody>
      </p:sp>
      <p:sp>
        <p:nvSpPr>
          <p:cNvPr id="23" name="TextBox 22">
            <a:extLst>
              <a:ext uri="{FF2B5EF4-FFF2-40B4-BE49-F238E27FC236}">
                <a16:creationId xmlns:a16="http://schemas.microsoft.com/office/drawing/2014/main" id="{55C366EC-AF34-6E3E-A3B7-A4552EE9FAEC}"/>
              </a:ext>
            </a:extLst>
          </p:cNvPr>
          <p:cNvSpPr txBox="1"/>
          <p:nvPr/>
        </p:nvSpPr>
        <p:spPr>
          <a:xfrm rot="1406264">
            <a:off x="5726922" y="5372186"/>
            <a:ext cx="2608150" cy="369332"/>
          </a:xfrm>
          <a:prstGeom prst="rect">
            <a:avLst/>
          </a:prstGeom>
          <a:noFill/>
        </p:spPr>
        <p:txBody>
          <a:bodyPr wrap="none" rtlCol="0">
            <a:spAutoFit/>
          </a:bodyPr>
          <a:lstStyle/>
          <a:p>
            <a:r>
              <a:rPr lang="en-IT" dirty="0"/>
              <a:t>Ma la security sul cluster?</a:t>
            </a:r>
          </a:p>
        </p:txBody>
      </p:sp>
      <p:sp>
        <p:nvSpPr>
          <p:cNvPr id="24" name="TextBox 23">
            <a:extLst>
              <a:ext uri="{FF2B5EF4-FFF2-40B4-BE49-F238E27FC236}">
                <a16:creationId xmlns:a16="http://schemas.microsoft.com/office/drawing/2014/main" id="{EAED2EE2-E00E-C097-4F0D-70BFACFEBA72}"/>
              </a:ext>
            </a:extLst>
          </p:cNvPr>
          <p:cNvSpPr txBox="1"/>
          <p:nvPr/>
        </p:nvSpPr>
        <p:spPr>
          <a:xfrm>
            <a:off x="6641930" y="4514850"/>
            <a:ext cx="2488498" cy="923330"/>
          </a:xfrm>
          <a:prstGeom prst="rect">
            <a:avLst/>
          </a:prstGeom>
          <a:noFill/>
        </p:spPr>
        <p:txBody>
          <a:bodyPr wrap="square" rtlCol="0">
            <a:spAutoFit/>
          </a:bodyPr>
          <a:lstStyle/>
          <a:p>
            <a:r>
              <a:rPr lang="en-IT" dirty="0"/>
              <a:t>Ma se poi il tipo che sa fare</a:t>
            </a:r>
          </a:p>
          <a:p>
            <a:r>
              <a:rPr lang="en-IT" dirty="0"/>
              <a:t> il deploy è in vacanza?</a:t>
            </a:r>
          </a:p>
        </p:txBody>
      </p:sp>
      <p:sp>
        <p:nvSpPr>
          <p:cNvPr id="25" name="TextBox 24">
            <a:extLst>
              <a:ext uri="{FF2B5EF4-FFF2-40B4-BE49-F238E27FC236}">
                <a16:creationId xmlns:a16="http://schemas.microsoft.com/office/drawing/2014/main" id="{04ECE254-5764-7DED-CC82-8A84D25796DD}"/>
              </a:ext>
            </a:extLst>
          </p:cNvPr>
          <p:cNvSpPr txBox="1"/>
          <p:nvPr/>
        </p:nvSpPr>
        <p:spPr>
          <a:xfrm>
            <a:off x="4267997" y="5958604"/>
            <a:ext cx="2986138" cy="369332"/>
          </a:xfrm>
          <a:prstGeom prst="rect">
            <a:avLst/>
          </a:prstGeom>
          <a:noFill/>
        </p:spPr>
        <p:txBody>
          <a:bodyPr wrap="none" rtlCol="0">
            <a:spAutoFit/>
          </a:bodyPr>
          <a:lstStyle/>
          <a:p>
            <a:r>
              <a:rPr lang="en-IT" dirty="0"/>
              <a:t>Se mi cade la birra sul codice?</a:t>
            </a:r>
          </a:p>
        </p:txBody>
      </p:sp>
      <p:sp>
        <p:nvSpPr>
          <p:cNvPr id="26" name="TextBox 25">
            <a:extLst>
              <a:ext uri="{FF2B5EF4-FFF2-40B4-BE49-F238E27FC236}">
                <a16:creationId xmlns:a16="http://schemas.microsoft.com/office/drawing/2014/main" id="{9B6FA0CB-5E0A-27C2-CB6C-C1AB7A8CFB8D}"/>
              </a:ext>
            </a:extLst>
          </p:cNvPr>
          <p:cNvSpPr txBox="1"/>
          <p:nvPr/>
        </p:nvSpPr>
        <p:spPr>
          <a:xfrm>
            <a:off x="3654960" y="4539374"/>
            <a:ext cx="3001656" cy="369332"/>
          </a:xfrm>
          <a:prstGeom prst="rect">
            <a:avLst/>
          </a:prstGeom>
          <a:noFill/>
        </p:spPr>
        <p:txBody>
          <a:bodyPr wrap="none" rtlCol="0">
            <a:spAutoFit/>
          </a:bodyPr>
          <a:lstStyle/>
          <a:p>
            <a:r>
              <a:rPr lang="en-IT" dirty="0"/>
              <a:t>Ma </a:t>
            </a:r>
            <a:r>
              <a:rPr lang="en-GB" dirty="0" err="1"/>
              <a:t>i</a:t>
            </a:r>
            <a:r>
              <a:rPr lang="en-GB" dirty="0"/>
              <a:t> log dove </a:t>
            </a:r>
            <a:r>
              <a:rPr lang="en-GB" dirty="0" err="1"/>
              <a:t>cappero</a:t>
            </a:r>
            <a:r>
              <a:rPr lang="en-GB" dirty="0"/>
              <a:t> </a:t>
            </a:r>
            <a:r>
              <a:rPr lang="en-GB" dirty="0" err="1"/>
              <a:t>vanno</a:t>
            </a:r>
            <a:r>
              <a:rPr lang="en-GB" dirty="0"/>
              <a:t>?</a:t>
            </a:r>
            <a:endParaRPr lang="en-IT" dirty="0"/>
          </a:p>
        </p:txBody>
      </p:sp>
      <p:sp>
        <p:nvSpPr>
          <p:cNvPr id="27" name="TextBox 26">
            <a:extLst>
              <a:ext uri="{FF2B5EF4-FFF2-40B4-BE49-F238E27FC236}">
                <a16:creationId xmlns:a16="http://schemas.microsoft.com/office/drawing/2014/main" id="{7E66A87A-B380-028D-EB7B-A1E26CDE16EB}"/>
              </a:ext>
            </a:extLst>
          </p:cNvPr>
          <p:cNvSpPr txBox="1"/>
          <p:nvPr/>
        </p:nvSpPr>
        <p:spPr>
          <a:xfrm rot="887028">
            <a:off x="2442513" y="5395227"/>
            <a:ext cx="4290726" cy="369332"/>
          </a:xfrm>
          <a:prstGeom prst="rect">
            <a:avLst/>
          </a:prstGeom>
          <a:noFill/>
        </p:spPr>
        <p:txBody>
          <a:bodyPr wrap="none" rtlCol="0">
            <a:spAutoFit/>
          </a:bodyPr>
          <a:lstStyle/>
          <a:p>
            <a:r>
              <a:rPr lang="en-IT" dirty="0"/>
              <a:t>Cosa diavolo mi serve un ingress controller?</a:t>
            </a:r>
          </a:p>
        </p:txBody>
      </p:sp>
    </p:spTree>
    <p:extLst>
      <p:ext uri="{BB962C8B-B14F-4D97-AF65-F5344CB8AC3E}">
        <p14:creationId xmlns:p14="http://schemas.microsoft.com/office/powerpoint/2010/main" val="19860174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p:cNvSpPr>
            <a:spLocks noGrp="1"/>
          </p:cNvSpPr>
          <p:nvPr>
            <p:ph type="ctrTitle" idx="4294967295"/>
          </p:nvPr>
        </p:nvSpPr>
        <p:spPr>
          <a:xfrm>
            <a:off x="0" y="1966913"/>
            <a:ext cx="1971675" cy="2547937"/>
          </a:xfrm>
          <a:prstGeom prst="rect">
            <a:avLst/>
          </a:prstGeom>
          <a:noFill/>
        </p:spPr>
        <p:txBody>
          <a:bodyPr vert="horz" lIns="91440" tIns="45720" rIns="91440" bIns="45720" rtlCol="0" anchor="ctr">
            <a:normAutofit/>
          </a:bodyPr>
          <a:lstStyle/>
          <a:p>
            <a:pPr algn="ctr">
              <a:lnSpc>
                <a:spcPct val="90000"/>
              </a:lnSpc>
            </a:pPr>
            <a:r>
              <a:rPr lang="en-US" sz="3100" kern="1200">
                <a:solidFill>
                  <a:srgbClr val="FFFFFF"/>
                </a:solidFill>
                <a:latin typeface="+mj-lt"/>
                <a:ea typeface="+mj-ea"/>
                <a:cs typeface="+mj-cs"/>
              </a:rPr>
              <a:t>Failure Symptoms</a:t>
            </a:r>
          </a:p>
        </p:txBody>
      </p:sp>
      <p:sp>
        <p:nvSpPr>
          <p:cNvPr id="18" name="Segnaposto piè di pagina 3">
            <a:extLst>
              <a:ext uri="{FF2B5EF4-FFF2-40B4-BE49-F238E27FC236}">
                <a16:creationId xmlns:a16="http://schemas.microsoft.com/office/drawing/2014/main" id="{3417833F-C6C0-D7CD-D267-121589D78E64}"/>
              </a:ext>
            </a:extLst>
          </p:cNvPr>
          <p:cNvSpPr txBox="1">
            <a:spLocks/>
          </p:cNvSpPr>
          <p:nvPr/>
        </p:nvSpPr>
        <p:spPr>
          <a:xfrm>
            <a:off x="366122" y="6286803"/>
            <a:ext cx="7196162" cy="519112"/>
          </a:xfrm>
          <a:prstGeom prst="rect">
            <a:avLst/>
          </a:prstGeom>
        </p:spPr>
        <p:txBody>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it-IT" altLang="en-US"/>
              <a:t>30/06/2023 – WorkingSoftware</a:t>
            </a:r>
            <a:endParaRPr lang="en-US" altLang="en-US" dirty="0"/>
          </a:p>
        </p:txBody>
      </p:sp>
      <p:pic>
        <p:nvPicPr>
          <p:cNvPr id="6146" name="Picture 2">
            <a:extLst>
              <a:ext uri="{FF2B5EF4-FFF2-40B4-BE49-F238E27FC236}">
                <a16:creationId xmlns:a16="http://schemas.microsoft.com/office/drawing/2014/main" id="{BAD17FBA-A885-1A59-A2E2-633D5CEEB3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5315268" cy="5878638"/>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2" descr="Kubernetes - Wikipedia">
            <a:extLst>
              <a:ext uri="{FF2B5EF4-FFF2-40B4-BE49-F238E27FC236}">
                <a16:creationId xmlns:a16="http://schemas.microsoft.com/office/drawing/2014/main" id="{86E5A45F-A6BA-BF8C-0FF7-F0A7444A59D9}"/>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T"/>
          </a:p>
        </p:txBody>
      </p:sp>
      <p:pic>
        <p:nvPicPr>
          <p:cNvPr id="15" name="Picture 14" descr="A practical introduction to Docker containers | Red Hat Developer">
            <a:extLst>
              <a:ext uri="{FF2B5EF4-FFF2-40B4-BE49-F238E27FC236}">
                <a16:creationId xmlns:a16="http://schemas.microsoft.com/office/drawing/2014/main" id="{759D285B-44F9-47D7-CBB5-B2B70387889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367280" y="215693"/>
            <a:ext cx="1158240" cy="957993"/>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Integrating Invicti Enterprise with GitHub Actions | Invicti">
            <a:extLst>
              <a:ext uri="{FF2B5EF4-FFF2-40B4-BE49-F238E27FC236}">
                <a16:creationId xmlns:a16="http://schemas.microsoft.com/office/drawing/2014/main" id="{135106EA-DF5C-0FED-1C91-0EBC276E2E23}"/>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515360" y="127307"/>
            <a:ext cx="2113280" cy="1081222"/>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What is a container registry?. Container registries are repositories… | by  Future Techno India | Medium">
            <a:extLst>
              <a:ext uri="{FF2B5EF4-FFF2-40B4-BE49-F238E27FC236}">
                <a16:creationId xmlns:a16="http://schemas.microsoft.com/office/drawing/2014/main" id="{37ED0AD2-685C-FA59-DDF9-A7807B14545D}"/>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197317" y="308497"/>
            <a:ext cx="1471206" cy="772383"/>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04ECE254-5764-7DED-CC82-8A84D25796DD}"/>
              </a:ext>
            </a:extLst>
          </p:cNvPr>
          <p:cNvSpPr txBox="1"/>
          <p:nvPr/>
        </p:nvSpPr>
        <p:spPr>
          <a:xfrm>
            <a:off x="2566725" y="4607324"/>
            <a:ext cx="5261184" cy="584775"/>
          </a:xfrm>
          <a:prstGeom prst="rect">
            <a:avLst/>
          </a:prstGeom>
          <a:noFill/>
        </p:spPr>
        <p:txBody>
          <a:bodyPr wrap="none" rtlCol="0">
            <a:spAutoFit/>
          </a:bodyPr>
          <a:lstStyle/>
          <a:p>
            <a:r>
              <a:rPr lang="en-IT" sz="3200" dirty="0"/>
              <a:t>Ma sta roba quanto mi costa?!</a:t>
            </a:r>
          </a:p>
        </p:txBody>
      </p:sp>
    </p:spTree>
    <p:extLst>
      <p:ext uri="{BB962C8B-B14F-4D97-AF65-F5344CB8AC3E}">
        <p14:creationId xmlns:p14="http://schemas.microsoft.com/office/powerpoint/2010/main" val="27718284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p:cNvSpPr>
            <a:spLocks noGrp="1"/>
          </p:cNvSpPr>
          <p:nvPr>
            <p:ph type="ctrTitle" idx="4294967295"/>
          </p:nvPr>
        </p:nvSpPr>
        <p:spPr>
          <a:xfrm>
            <a:off x="0" y="1966913"/>
            <a:ext cx="1971675" cy="2547937"/>
          </a:xfrm>
          <a:prstGeom prst="rect">
            <a:avLst/>
          </a:prstGeom>
          <a:noFill/>
        </p:spPr>
        <p:txBody>
          <a:bodyPr vert="horz" lIns="91440" tIns="45720" rIns="91440" bIns="45720" rtlCol="0" anchor="ctr">
            <a:normAutofit/>
          </a:bodyPr>
          <a:lstStyle/>
          <a:p>
            <a:pPr algn="ctr">
              <a:lnSpc>
                <a:spcPct val="90000"/>
              </a:lnSpc>
            </a:pPr>
            <a:r>
              <a:rPr lang="en-US" sz="3100" kern="1200">
                <a:solidFill>
                  <a:srgbClr val="FFFFFF"/>
                </a:solidFill>
                <a:latin typeface="+mj-lt"/>
                <a:ea typeface="+mj-ea"/>
                <a:cs typeface="+mj-cs"/>
              </a:rPr>
              <a:t>Failure Symptoms</a:t>
            </a:r>
          </a:p>
        </p:txBody>
      </p:sp>
      <p:sp>
        <p:nvSpPr>
          <p:cNvPr id="18" name="Segnaposto piè di pagina 3">
            <a:extLst>
              <a:ext uri="{FF2B5EF4-FFF2-40B4-BE49-F238E27FC236}">
                <a16:creationId xmlns:a16="http://schemas.microsoft.com/office/drawing/2014/main" id="{3417833F-C6C0-D7CD-D267-121589D78E64}"/>
              </a:ext>
            </a:extLst>
          </p:cNvPr>
          <p:cNvSpPr txBox="1">
            <a:spLocks/>
          </p:cNvSpPr>
          <p:nvPr/>
        </p:nvSpPr>
        <p:spPr>
          <a:xfrm>
            <a:off x="366122" y="6286803"/>
            <a:ext cx="7196162" cy="519112"/>
          </a:xfrm>
          <a:prstGeom prst="rect">
            <a:avLst/>
          </a:prstGeom>
        </p:spPr>
        <p:txBody>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it-IT" altLang="en-US"/>
              <a:t>30/06/2023 – WorkingSoftware</a:t>
            </a:r>
            <a:endParaRPr lang="en-US" altLang="en-US" dirty="0"/>
          </a:p>
        </p:txBody>
      </p:sp>
      <p:sp>
        <p:nvSpPr>
          <p:cNvPr id="4" name="AutoShape 2" descr="Kubernetes - Wikipedia">
            <a:extLst>
              <a:ext uri="{FF2B5EF4-FFF2-40B4-BE49-F238E27FC236}">
                <a16:creationId xmlns:a16="http://schemas.microsoft.com/office/drawing/2014/main" id="{86E5A45F-A6BA-BF8C-0FF7-F0A7444A59D9}"/>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T"/>
          </a:p>
        </p:txBody>
      </p:sp>
      <p:pic>
        <p:nvPicPr>
          <p:cNvPr id="25602" name="Picture 2" descr="High Quality All right then keep your secrets Blank Meme Template">
            <a:extLst>
              <a:ext uri="{FF2B5EF4-FFF2-40B4-BE49-F238E27FC236}">
                <a16:creationId xmlns:a16="http://schemas.microsoft.com/office/drawing/2014/main" id="{4107678E-39E0-E2E3-E7BA-F2D73FF21B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4791" y="906780"/>
            <a:ext cx="5767493" cy="43256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89581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Segnaposto piè di pagina 3">
            <a:extLst>
              <a:ext uri="{FF2B5EF4-FFF2-40B4-BE49-F238E27FC236}">
                <a16:creationId xmlns:a16="http://schemas.microsoft.com/office/drawing/2014/main" id="{3417833F-C6C0-D7CD-D267-121589D78E64}"/>
              </a:ext>
            </a:extLst>
          </p:cNvPr>
          <p:cNvSpPr txBox="1">
            <a:spLocks/>
          </p:cNvSpPr>
          <p:nvPr/>
        </p:nvSpPr>
        <p:spPr>
          <a:xfrm>
            <a:off x="366122" y="6286803"/>
            <a:ext cx="7196162" cy="519112"/>
          </a:xfrm>
          <a:prstGeom prst="rect">
            <a:avLst/>
          </a:prstGeom>
        </p:spPr>
        <p:txBody>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it-IT" altLang="en-US"/>
              <a:t>30/06/2023 – WorkingSoftware</a:t>
            </a:r>
            <a:endParaRPr lang="en-US" altLang="en-US" dirty="0"/>
          </a:p>
        </p:txBody>
      </p:sp>
      <p:sp>
        <p:nvSpPr>
          <p:cNvPr id="4" name="AutoShape 2" descr="Kubernetes - Wikipedia">
            <a:extLst>
              <a:ext uri="{FF2B5EF4-FFF2-40B4-BE49-F238E27FC236}">
                <a16:creationId xmlns:a16="http://schemas.microsoft.com/office/drawing/2014/main" id="{86E5A45F-A6BA-BF8C-0FF7-F0A7444A59D9}"/>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T"/>
          </a:p>
        </p:txBody>
      </p:sp>
      <p:pic>
        <p:nvPicPr>
          <p:cNvPr id="27652" name="Picture 4" descr="Viral 'Pen-Pineapple-Apple-Pen' Singer Will Serenade Trump in Tokyo">
            <a:extLst>
              <a:ext uri="{FF2B5EF4-FFF2-40B4-BE49-F238E27FC236}">
                <a16:creationId xmlns:a16="http://schemas.microsoft.com/office/drawing/2014/main" id="{944F6A84-6FDF-E4CA-48CB-C91B84917CC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81480" y="241300"/>
            <a:ext cx="5476240" cy="410718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4DF9DF7-B2D5-71A8-A7B5-8A5BC850A96F}"/>
              </a:ext>
            </a:extLst>
          </p:cNvPr>
          <p:cNvSpPr txBox="1"/>
          <p:nvPr/>
        </p:nvSpPr>
        <p:spPr>
          <a:xfrm>
            <a:off x="1681480" y="4550754"/>
            <a:ext cx="2167516" cy="523220"/>
          </a:xfrm>
          <a:prstGeom prst="rect">
            <a:avLst/>
          </a:prstGeom>
          <a:noFill/>
        </p:spPr>
        <p:txBody>
          <a:bodyPr wrap="none" rtlCol="0">
            <a:spAutoFit/>
          </a:bodyPr>
          <a:lstStyle/>
          <a:p>
            <a:r>
              <a:rPr lang="en-IT" sz="2800" dirty="0"/>
              <a:t>Docker image</a:t>
            </a:r>
          </a:p>
        </p:txBody>
      </p:sp>
      <p:sp>
        <p:nvSpPr>
          <p:cNvPr id="6" name="TextBox 5">
            <a:extLst>
              <a:ext uri="{FF2B5EF4-FFF2-40B4-BE49-F238E27FC236}">
                <a16:creationId xmlns:a16="http://schemas.microsoft.com/office/drawing/2014/main" id="{5D52D3E8-EFD8-581B-4DDE-5BFCA8528C9C}"/>
              </a:ext>
            </a:extLst>
          </p:cNvPr>
          <p:cNvSpPr txBox="1"/>
          <p:nvPr/>
        </p:nvSpPr>
        <p:spPr>
          <a:xfrm>
            <a:off x="5124379" y="4559988"/>
            <a:ext cx="2338141" cy="523220"/>
          </a:xfrm>
          <a:prstGeom prst="rect">
            <a:avLst/>
          </a:prstGeom>
          <a:noFill/>
        </p:spPr>
        <p:txBody>
          <a:bodyPr wrap="none" rtlCol="0">
            <a:spAutoFit/>
          </a:bodyPr>
          <a:lstStyle/>
          <a:p>
            <a:r>
              <a:rPr lang="en-IT" sz="2800" dirty="0"/>
              <a:t>Cloud provider</a:t>
            </a:r>
          </a:p>
        </p:txBody>
      </p:sp>
      <p:sp>
        <p:nvSpPr>
          <p:cNvPr id="7" name="TextBox 6">
            <a:extLst>
              <a:ext uri="{FF2B5EF4-FFF2-40B4-BE49-F238E27FC236}">
                <a16:creationId xmlns:a16="http://schemas.microsoft.com/office/drawing/2014/main" id="{7F48DEF6-55C9-86E0-2FE5-A814A393EE72}"/>
              </a:ext>
            </a:extLst>
          </p:cNvPr>
          <p:cNvSpPr txBox="1"/>
          <p:nvPr/>
        </p:nvSpPr>
        <p:spPr>
          <a:xfrm>
            <a:off x="4237499" y="4560396"/>
            <a:ext cx="364202" cy="523220"/>
          </a:xfrm>
          <a:prstGeom prst="rect">
            <a:avLst/>
          </a:prstGeom>
          <a:noFill/>
        </p:spPr>
        <p:txBody>
          <a:bodyPr wrap="none" rtlCol="0">
            <a:spAutoFit/>
          </a:bodyPr>
          <a:lstStyle/>
          <a:p>
            <a:r>
              <a:rPr lang="en-IT" sz="2800" dirty="0"/>
              <a:t>+</a:t>
            </a:r>
          </a:p>
        </p:txBody>
      </p:sp>
    </p:spTree>
    <p:extLst>
      <p:ext uri="{BB962C8B-B14F-4D97-AF65-F5344CB8AC3E}">
        <p14:creationId xmlns:p14="http://schemas.microsoft.com/office/powerpoint/2010/main" val="28332992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Segnaposto piè di pagina 3">
            <a:extLst>
              <a:ext uri="{FF2B5EF4-FFF2-40B4-BE49-F238E27FC236}">
                <a16:creationId xmlns:a16="http://schemas.microsoft.com/office/drawing/2014/main" id="{3417833F-C6C0-D7CD-D267-121589D78E64}"/>
              </a:ext>
            </a:extLst>
          </p:cNvPr>
          <p:cNvSpPr txBox="1">
            <a:spLocks/>
          </p:cNvSpPr>
          <p:nvPr/>
        </p:nvSpPr>
        <p:spPr>
          <a:xfrm>
            <a:off x="366122" y="6286803"/>
            <a:ext cx="7196162" cy="519112"/>
          </a:xfrm>
          <a:prstGeom prst="rect">
            <a:avLst/>
          </a:prstGeom>
        </p:spPr>
        <p:txBody>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it-IT" altLang="en-US"/>
              <a:t>30/06/2023 – WorkingSoftware</a:t>
            </a:r>
            <a:endParaRPr lang="en-US" altLang="en-US" dirty="0"/>
          </a:p>
        </p:txBody>
      </p:sp>
      <p:sp>
        <p:nvSpPr>
          <p:cNvPr id="4" name="AutoShape 2" descr="Kubernetes - Wikipedia">
            <a:extLst>
              <a:ext uri="{FF2B5EF4-FFF2-40B4-BE49-F238E27FC236}">
                <a16:creationId xmlns:a16="http://schemas.microsoft.com/office/drawing/2014/main" id="{86E5A45F-A6BA-BF8C-0FF7-F0A7444A59D9}"/>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T"/>
          </a:p>
        </p:txBody>
      </p:sp>
      <p:sp>
        <p:nvSpPr>
          <p:cNvPr id="6" name="TextBox 5">
            <a:extLst>
              <a:ext uri="{FF2B5EF4-FFF2-40B4-BE49-F238E27FC236}">
                <a16:creationId xmlns:a16="http://schemas.microsoft.com/office/drawing/2014/main" id="{5D52D3E8-EFD8-581B-4DDE-5BFCA8528C9C}"/>
              </a:ext>
            </a:extLst>
          </p:cNvPr>
          <p:cNvSpPr txBox="1"/>
          <p:nvPr/>
        </p:nvSpPr>
        <p:spPr>
          <a:xfrm>
            <a:off x="627905" y="3204057"/>
            <a:ext cx="3336298" cy="523220"/>
          </a:xfrm>
          <a:prstGeom prst="rect">
            <a:avLst/>
          </a:prstGeom>
          <a:noFill/>
        </p:spPr>
        <p:txBody>
          <a:bodyPr wrap="none" rtlCol="0">
            <a:spAutoFit/>
          </a:bodyPr>
          <a:lstStyle/>
          <a:p>
            <a:r>
              <a:rPr lang="en-IT" sz="2800" dirty="0"/>
              <a:t>Azure Container Apps</a:t>
            </a:r>
          </a:p>
        </p:txBody>
      </p:sp>
      <p:pic>
        <p:nvPicPr>
          <p:cNvPr id="29698" name="Picture 2" descr="Pen-Pineapple-Pen — what's up with that?">
            <a:extLst>
              <a:ext uri="{FF2B5EF4-FFF2-40B4-BE49-F238E27FC236}">
                <a16:creationId xmlns:a16="http://schemas.microsoft.com/office/drawing/2014/main" id="{49B03981-563D-A935-69F0-2E75FA6B5C8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41500" y="184149"/>
            <a:ext cx="5156200" cy="271058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728FB4B4-4971-FC5B-9990-3B9F98E88B08}"/>
              </a:ext>
            </a:extLst>
          </p:cNvPr>
          <p:cNvSpPr txBox="1"/>
          <p:nvPr/>
        </p:nvSpPr>
        <p:spPr>
          <a:xfrm>
            <a:off x="3964203" y="3746505"/>
            <a:ext cx="4897751" cy="523220"/>
          </a:xfrm>
          <a:prstGeom prst="rect">
            <a:avLst/>
          </a:prstGeom>
          <a:noFill/>
        </p:spPr>
        <p:txBody>
          <a:bodyPr wrap="none" rtlCol="0">
            <a:spAutoFit/>
          </a:bodyPr>
          <a:lstStyle/>
          <a:p>
            <a:r>
              <a:rPr lang="en-IT" sz="2800" dirty="0"/>
              <a:t>Google Cloud Containerized App</a:t>
            </a:r>
          </a:p>
        </p:txBody>
      </p:sp>
      <p:sp>
        <p:nvSpPr>
          <p:cNvPr id="3" name="TextBox 2">
            <a:extLst>
              <a:ext uri="{FF2B5EF4-FFF2-40B4-BE49-F238E27FC236}">
                <a16:creationId xmlns:a16="http://schemas.microsoft.com/office/drawing/2014/main" id="{317FC7D0-A2E8-B1D4-3F3D-8B6EBE7FDAA0}"/>
              </a:ext>
            </a:extLst>
          </p:cNvPr>
          <p:cNvSpPr txBox="1"/>
          <p:nvPr/>
        </p:nvSpPr>
        <p:spPr>
          <a:xfrm>
            <a:off x="627905" y="4471120"/>
            <a:ext cx="4424288" cy="523220"/>
          </a:xfrm>
          <a:prstGeom prst="rect">
            <a:avLst/>
          </a:prstGeom>
          <a:noFill/>
        </p:spPr>
        <p:txBody>
          <a:bodyPr wrap="none" rtlCol="0">
            <a:spAutoFit/>
          </a:bodyPr>
          <a:lstStyle/>
          <a:p>
            <a:r>
              <a:rPr lang="en-IT" sz="2800" dirty="0"/>
              <a:t>Aws Elastic Container Service</a:t>
            </a:r>
          </a:p>
        </p:txBody>
      </p:sp>
      <p:sp>
        <p:nvSpPr>
          <p:cNvPr id="7" name="TextBox 6">
            <a:extLst>
              <a:ext uri="{FF2B5EF4-FFF2-40B4-BE49-F238E27FC236}">
                <a16:creationId xmlns:a16="http://schemas.microsoft.com/office/drawing/2014/main" id="{38174409-A46C-6D9B-006E-97A84247940B}"/>
              </a:ext>
            </a:extLst>
          </p:cNvPr>
          <p:cNvSpPr txBox="1"/>
          <p:nvPr/>
        </p:nvSpPr>
        <p:spPr>
          <a:xfrm>
            <a:off x="4288536" y="5195736"/>
            <a:ext cx="4447821" cy="523220"/>
          </a:xfrm>
          <a:prstGeom prst="rect">
            <a:avLst/>
          </a:prstGeom>
          <a:noFill/>
        </p:spPr>
        <p:txBody>
          <a:bodyPr wrap="none" rtlCol="0">
            <a:spAutoFit/>
          </a:bodyPr>
          <a:lstStyle/>
          <a:p>
            <a:r>
              <a:rPr lang="en-IT" sz="2800" dirty="0"/>
              <a:t>Scaleway Serveless Container</a:t>
            </a:r>
          </a:p>
        </p:txBody>
      </p:sp>
    </p:spTree>
    <p:extLst>
      <p:ext uri="{BB962C8B-B14F-4D97-AF65-F5344CB8AC3E}">
        <p14:creationId xmlns:p14="http://schemas.microsoft.com/office/powerpoint/2010/main" val="32490068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Segnaposto piè di pagina 3">
            <a:extLst>
              <a:ext uri="{FF2B5EF4-FFF2-40B4-BE49-F238E27FC236}">
                <a16:creationId xmlns:a16="http://schemas.microsoft.com/office/drawing/2014/main" id="{3417833F-C6C0-D7CD-D267-121589D78E64}"/>
              </a:ext>
            </a:extLst>
          </p:cNvPr>
          <p:cNvSpPr txBox="1">
            <a:spLocks/>
          </p:cNvSpPr>
          <p:nvPr/>
        </p:nvSpPr>
        <p:spPr>
          <a:xfrm>
            <a:off x="366122" y="6286803"/>
            <a:ext cx="7196162" cy="519112"/>
          </a:xfrm>
          <a:prstGeom prst="rect">
            <a:avLst/>
          </a:prstGeom>
        </p:spPr>
        <p:txBody>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it-IT" altLang="en-US"/>
              <a:t>30/06/2023 – WorkingSoftware</a:t>
            </a:r>
            <a:endParaRPr lang="en-US" altLang="en-US" dirty="0"/>
          </a:p>
        </p:txBody>
      </p:sp>
      <p:sp>
        <p:nvSpPr>
          <p:cNvPr id="4" name="AutoShape 2" descr="Kubernetes - Wikipedia">
            <a:extLst>
              <a:ext uri="{FF2B5EF4-FFF2-40B4-BE49-F238E27FC236}">
                <a16:creationId xmlns:a16="http://schemas.microsoft.com/office/drawing/2014/main" id="{86E5A45F-A6BA-BF8C-0FF7-F0A7444A59D9}"/>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T"/>
          </a:p>
        </p:txBody>
      </p:sp>
      <p:pic>
        <p:nvPicPr>
          <p:cNvPr id="31746" name="Picture 2">
            <a:extLst>
              <a:ext uri="{FF2B5EF4-FFF2-40B4-BE49-F238E27FC236}">
                <a16:creationId xmlns:a16="http://schemas.microsoft.com/office/drawing/2014/main" id="{D3530CB0-3F6E-16C1-1C9A-C8B225AAD8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0" y="1028700"/>
            <a:ext cx="4572000" cy="4495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80613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Segnaposto piè di pagina 3">
            <a:extLst>
              <a:ext uri="{FF2B5EF4-FFF2-40B4-BE49-F238E27FC236}">
                <a16:creationId xmlns:a16="http://schemas.microsoft.com/office/drawing/2014/main" id="{3417833F-C6C0-D7CD-D267-121589D78E64}"/>
              </a:ext>
            </a:extLst>
          </p:cNvPr>
          <p:cNvSpPr txBox="1">
            <a:spLocks/>
          </p:cNvSpPr>
          <p:nvPr/>
        </p:nvSpPr>
        <p:spPr>
          <a:xfrm>
            <a:off x="366122" y="6286803"/>
            <a:ext cx="7196162" cy="519112"/>
          </a:xfrm>
          <a:prstGeom prst="rect">
            <a:avLst/>
          </a:prstGeom>
        </p:spPr>
        <p:txBody>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it-IT" altLang="en-US"/>
              <a:t>30/06/2023 – WorkingSoftware</a:t>
            </a:r>
            <a:endParaRPr lang="en-US" altLang="en-US" dirty="0"/>
          </a:p>
        </p:txBody>
      </p:sp>
      <p:sp>
        <p:nvSpPr>
          <p:cNvPr id="4" name="AutoShape 2" descr="Kubernetes - Wikipedia">
            <a:extLst>
              <a:ext uri="{FF2B5EF4-FFF2-40B4-BE49-F238E27FC236}">
                <a16:creationId xmlns:a16="http://schemas.microsoft.com/office/drawing/2014/main" id="{86E5A45F-A6BA-BF8C-0FF7-F0A7444A59D9}"/>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T"/>
          </a:p>
        </p:txBody>
      </p:sp>
      <p:pic>
        <p:nvPicPr>
          <p:cNvPr id="33796" name="Picture 4">
            <a:extLst>
              <a:ext uri="{FF2B5EF4-FFF2-40B4-BE49-F238E27FC236}">
                <a16:creationId xmlns:a16="http://schemas.microsoft.com/office/drawing/2014/main" id="{87F8D643-7569-D615-9A2B-94871E45FA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8050" y="374650"/>
            <a:ext cx="7327900" cy="5499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81048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Segnaposto piè di pagina 3">
            <a:extLst>
              <a:ext uri="{FF2B5EF4-FFF2-40B4-BE49-F238E27FC236}">
                <a16:creationId xmlns:a16="http://schemas.microsoft.com/office/drawing/2014/main" id="{3417833F-C6C0-D7CD-D267-121589D78E64}"/>
              </a:ext>
            </a:extLst>
          </p:cNvPr>
          <p:cNvSpPr txBox="1">
            <a:spLocks/>
          </p:cNvSpPr>
          <p:nvPr/>
        </p:nvSpPr>
        <p:spPr>
          <a:xfrm>
            <a:off x="366122" y="6286803"/>
            <a:ext cx="7196162" cy="519112"/>
          </a:xfrm>
          <a:prstGeom prst="rect">
            <a:avLst/>
          </a:prstGeom>
        </p:spPr>
        <p:txBody>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it-IT" altLang="en-US"/>
              <a:t>30/06/2023 – WorkingSoftware</a:t>
            </a:r>
            <a:endParaRPr lang="en-US" altLang="en-US" dirty="0"/>
          </a:p>
        </p:txBody>
      </p:sp>
      <p:sp>
        <p:nvSpPr>
          <p:cNvPr id="4" name="AutoShape 2" descr="Kubernetes - Wikipedia">
            <a:extLst>
              <a:ext uri="{FF2B5EF4-FFF2-40B4-BE49-F238E27FC236}">
                <a16:creationId xmlns:a16="http://schemas.microsoft.com/office/drawing/2014/main" id="{86E5A45F-A6BA-BF8C-0FF7-F0A7444A59D9}"/>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T"/>
          </a:p>
        </p:txBody>
      </p:sp>
      <p:sp>
        <p:nvSpPr>
          <p:cNvPr id="2" name="Titolo 5">
            <a:extLst>
              <a:ext uri="{FF2B5EF4-FFF2-40B4-BE49-F238E27FC236}">
                <a16:creationId xmlns:a16="http://schemas.microsoft.com/office/drawing/2014/main" id="{B7D5F665-A1D8-2C49-FA32-163B84372724}"/>
              </a:ext>
            </a:extLst>
          </p:cNvPr>
          <p:cNvSpPr txBox="1">
            <a:spLocks/>
          </p:cNvSpPr>
          <p:nvPr/>
        </p:nvSpPr>
        <p:spPr>
          <a:xfrm>
            <a:off x="472875" y="778004"/>
            <a:ext cx="8198250" cy="10952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3200" b="1" dirty="0" err="1">
                <a:latin typeface="Open Sans" panose="020B0606030504020204" pitchFamily="34" charset="0"/>
                <a:ea typeface="Open Sans" panose="020B0606030504020204" pitchFamily="34" charset="0"/>
                <a:cs typeface="Open Sans" panose="020B0606030504020204" pitchFamily="34" charset="0"/>
              </a:rPr>
              <a:t>Why</a:t>
            </a:r>
            <a:r>
              <a:rPr lang="it-IT" sz="3200" b="1" dirty="0">
                <a:latin typeface="Open Sans" panose="020B0606030504020204" pitchFamily="34" charset="0"/>
                <a:ea typeface="Open Sans" panose="020B0606030504020204" pitchFamily="34" charset="0"/>
                <a:cs typeface="Open Sans" panose="020B0606030504020204" pitchFamily="34" charset="0"/>
              </a:rPr>
              <a:t> the Helm u </a:t>
            </a:r>
            <a:r>
              <a:rPr lang="it-IT" sz="3200" b="1" dirty="0" err="1">
                <a:latin typeface="Open Sans" panose="020B0606030504020204" pitchFamily="34" charset="0"/>
                <a:ea typeface="Open Sans" panose="020B0606030504020204" pitchFamily="34" charset="0"/>
                <a:cs typeface="Open Sans" panose="020B0606030504020204" pitchFamily="34" charset="0"/>
              </a:rPr>
              <a:t>need</a:t>
            </a:r>
            <a:r>
              <a:rPr lang="it-IT" sz="3200" b="1" dirty="0">
                <a:latin typeface="Open Sans" panose="020B0606030504020204" pitchFamily="34" charset="0"/>
                <a:ea typeface="Open Sans" panose="020B0606030504020204" pitchFamily="34" charset="0"/>
                <a:cs typeface="Open Sans" panose="020B0606030504020204" pitchFamily="34" charset="0"/>
              </a:rPr>
              <a:t> </a:t>
            </a:r>
            <a:r>
              <a:rPr lang="it-IT" sz="3200" b="1" dirty="0" err="1">
                <a:latin typeface="Open Sans" panose="020B0606030504020204" pitchFamily="34" charset="0"/>
                <a:ea typeface="Open Sans" panose="020B0606030504020204" pitchFamily="34" charset="0"/>
                <a:cs typeface="Open Sans" panose="020B0606030504020204" pitchFamily="34" charset="0"/>
              </a:rPr>
              <a:t>it</a:t>
            </a:r>
            <a:r>
              <a:rPr lang="it-IT" sz="3200" b="1" dirty="0">
                <a:latin typeface="Open Sans" panose="020B0606030504020204" pitchFamily="34" charset="0"/>
                <a:ea typeface="Open Sans" panose="020B0606030504020204" pitchFamily="34" charset="0"/>
                <a:cs typeface="Open Sans" panose="020B0606030504020204" pitchFamily="34" charset="0"/>
              </a:rPr>
              <a:t>?</a:t>
            </a:r>
          </a:p>
        </p:txBody>
      </p:sp>
      <p:sp>
        <p:nvSpPr>
          <p:cNvPr id="3" name="TextBox 2">
            <a:extLst>
              <a:ext uri="{FF2B5EF4-FFF2-40B4-BE49-F238E27FC236}">
                <a16:creationId xmlns:a16="http://schemas.microsoft.com/office/drawing/2014/main" id="{21FF9745-8AEF-8FEE-00B4-E832A3098122}"/>
              </a:ext>
            </a:extLst>
          </p:cNvPr>
          <p:cNvSpPr txBox="1"/>
          <p:nvPr/>
        </p:nvSpPr>
        <p:spPr>
          <a:xfrm>
            <a:off x="472875" y="2305615"/>
            <a:ext cx="3790012" cy="523220"/>
          </a:xfrm>
          <a:prstGeom prst="rect">
            <a:avLst/>
          </a:prstGeom>
          <a:noFill/>
        </p:spPr>
        <p:txBody>
          <a:bodyPr wrap="none" rtlCol="0">
            <a:spAutoFit/>
          </a:bodyPr>
          <a:lstStyle/>
          <a:p>
            <a:pPr marL="342900" indent="-342900">
              <a:buAutoNum type="arabicPeriod"/>
            </a:pPr>
            <a:r>
              <a:rPr lang="en-IT" sz="2800" dirty="0"/>
              <a:t>Gestione dei pacchetti</a:t>
            </a:r>
          </a:p>
        </p:txBody>
      </p:sp>
      <p:pic>
        <p:nvPicPr>
          <p:cNvPr id="5" name="Picture 2" descr="Helm (@HelmPack) / Twitter">
            <a:extLst>
              <a:ext uri="{FF2B5EF4-FFF2-40B4-BE49-F238E27FC236}">
                <a16:creationId xmlns:a16="http://schemas.microsoft.com/office/drawing/2014/main" id="{30F3BF3B-C431-5CA9-C6FF-26B2E86689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1169" y="2366622"/>
            <a:ext cx="1819956" cy="18199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67245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Segnaposto piè di pagina 3">
            <a:extLst>
              <a:ext uri="{FF2B5EF4-FFF2-40B4-BE49-F238E27FC236}">
                <a16:creationId xmlns:a16="http://schemas.microsoft.com/office/drawing/2014/main" id="{3417833F-C6C0-D7CD-D267-121589D78E64}"/>
              </a:ext>
            </a:extLst>
          </p:cNvPr>
          <p:cNvSpPr txBox="1">
            <a:spLocks/>
          </p:cNvSpPr>
          <p:nvPr/>
        </p:nvSpPr>
        <p:spPr>
          <a:xfrm>
            <a:off x="366122" y="6286803"/>
            <a:ext cx="7196162" cy="519112"/>
          </a:xfrm>
          <a:prstGeom prst="rect">
            <a:avLst/>
          </a:prstGeom>
        </p:spPr>
        <p:txBody>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it-IT" altLang="en-US"/>
              <a:t>30/06/2023 – WorkingSoftware</a:t>
            </a:r>
            <a:endParaRPr lang="en-US" altLang="en-US" dirty="0"/>
          </a:p>
        </p:txBody>
      </p:sp>
      <p:sp>
        <p:nvSpPr>
          <p:cNvPr id="4" name="AutoShape 2" descr="Kubernetes - Wikipedia">
            <a:extLst>
              <a:ext uri="{FF2B5EF4-FFF2-40B4-BE49-F238E27FC236}">
                <a16:creationId xmlns:a16="http://schemas.microsoft.com/office/drawing/2014/main" id="{86E5A45F-A6BA-BF8C-0FF7-F0A7444A59D9}"/>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T"/>
          </a:p>
        </p:txBody>
      </p:sp>
      <p:sp>
        <p:nvSpPr>
          <p:cNvPr id="2" name="Titolo 5">
            <a:extLst>
              <a:ext uri="{FF2B5EF4-FFF2-40B4-BE49-F238E27FC236}">
                <a16:creationId xmlns:a16="http://schemas.microsoft.com/office/drawing/2014/main" id="{B7D5F665-A1D8-2C49-FA32-163B84372724}"/>
              </a:ext>
            </a:extLst>
          </p:cNvPr>
          <p:cNvSpPr txBox="1">
            <a:spLocks/>
          </p:cNvSpPr>
          <p:nvPr/>
        </p:nvSpPr>
        <p:spPr>
          <a:xfrm>
            <a:off x="472875" y="778004"/>
            <a:ext cx="8198250" cy="10952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3200" b="1" dirty="0" err="1">
                <a:latin typeface="Open Sans" panose="020B0606030504020204" pitchFamily="34" charset="0"/>
                <a:ea typeface="Open Sans" panose="020B0606030504020204" pitchFamily="34" charset="0"/>
                <a:cs typeface="Open Sans" panose="020B0606030504020204" pitchFamily="34" charset="0"/>
              </a:rPr>
              <a:t>Why</a:t>
            </a:r>
            <a:r>
              <a:rPr lang="it-IT" sz="3200" b="1" dirty="0">
                <a:latin typeface="Open Sans" panose="020B0606030504020204" pitchFamily="34" charset="0"/>
                <a:ea typeface="Open Sans" panose="020B0606030504020204" pitchFamily="34" charset="0"/>
                <a:cs typeface="Open Sans" panose="020B0606030504020204" pitchFamily="34" charset="0"/>
              </a:rPr>
              <a:t> the Helm u </a:t>
            </a:r>
            <a:r>
              <a:rPr lang="it-IT" sz="3200" b="1" dirty="0" err="1">
                <a:latin typeface="Open Sans" panose="020B0606030504020204" pitchFamily="34" charset="0"/>
                <a:ea typeface="Open Sans" panose="020B0606030504020204" pitchFamily="34" charset="0"/>
                <a:cs typeface="Open Sans" panose="020B0606030504020204" pitchFamily="34" charset="0"/>
              </a:rPr>
              <a:t>need</a:t>
            </a:r>
            <a:r>
              <a:rPr lang="it-IT" sz="3200" b="1" dirty="0">
                <a:latin typeface="Open Sans" panose="020B0606030504020204" pitchFamily="34" charset="0"/>
                <a:ea typeface="Open Sans" panose="020B0606030504020204" pitchFamily="34" charset="0"/>
                <a:cs typeface="Open Sans" panose="020B0606030504020204" pitchFamily="34" charset="0"/>
              </a:rPr>
              <a:t> </a:t>
            </a:r>
            <a:r>
              <a:rPr lang="it-IT" sz="3200" b="1" dirty="0" err="1">
                <a:latin typeface="Open Sans" panose="020B0606030504020204" pitchFamily="34" charset="0"/>
                <a:ea typeface="Open Sans" panose="020B0606030504020204" pitchFamily="34" charset="0"/>
                <a:cs typeface="Open Sans" panose="020B0606030504020204" pitchFamily="34" charset="0"/>
              </a:rPr>
              <a:t>it</a:t>
            </a:r>
            <a:r>
              <a:rPr lang="it-IT" sz="3200" b="1" dirty="0">
                <a:latin typeface="Open Sans" panose="020B0606030504020204" pitchFamily="34" charset="0"/>
                <a:ea typeface="Open Sans" panose="020B0606030504020204" pitchFamily="34" charset="0"/>
                <a:cs typeface="Open Sans" panose="020B0606030504020204" pitchFamily="34" charset="0"/>
              </a:rPr>
              <a:t>?</a:t>
            </a:r>
          </a:p>
        </p:txBody>
      </p:sp>
      <p:sp>
        <p:nvSpPr>
          <p:cNvPr id="3" name="TextBox 2">
            <a:extLst>
              <a:ext uri="{FF2B5EF4-FFF2-40B4-BE49-F238E27FC236}">
                <a16:creationId xmlns:a16="http://schemas.microsoft.com/office/drawing/2014/main" id="{21FF9745-8AEF-8FEE-00B4-E832A3098122}"/>
              </a:ext>
            </a:extLst>
          </p:cNvPr>
          <p:cNvSpPr txBox="1"/>
          <p:nvPr/>
        </p:nvSpPr>
        <p:spPr>
          <a:xfrm>
            <a:off x="472875" y="2305615"/>
            <a:ext cx="4556760" cy="954107"/>
          </a:xfrm>
          <a:prstGeom prst="rect">
            <a:avLst/>
          </a:prstGeom>
          <a:noFill/>
        </p:spPr>
        <p:txBody>
          <a:bodyPr wrap="none" rtlCol="0">
            <a:spAutoFit/>
          </a:bodyPr>
          <a:lstStyle/>
          <a:p>
            <a:pPr marL="342900" indent="-342900">
              <a:buAutoNum type="arabicPeriod"/>
            </a:pPr>
            <a:r>
              <a:rPr lang="en-IT" sz="2800" dirty="0"/>
              <a:t>Gestione dei pacchetti</a:t>
            </a:r>
          </a:p>
          <a:p>
            <a:pPr marL="342900" indent="-342900">
              <a:buAutoNum type="arabicPeriod"/>
            </a:pPr>
            <a:r>
              <a:rPr lang="en-IT" sz="2800" dirty="0"/>
              <a:t>Configurazione parametrica</a:t>
            </a:r>
          </a:p>
        </p:txBody>
      </p:sp>
      <p:pic>
        <p:nvPicPr>
          <p:cNvPr id="5" name="Picture 2" descr="Helm (@HelmPack) / Twitter">
            <a:extLst>
              <a:ext uri="{FF2B5EF4-FFF2-40B4-BE49-F238E27FC236}">
                <a16:creationId xmlns:a16="http://schemas.microsoft.com/office/drawing/2014/main" id="{30F3BF3B-C431-5CA9-C6FF-26B2E86689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1169" y="2366622"/>
            <a:ext cx="1819956" cy="18199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0621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Segnaposto piè di pagina 3">
            <a:extLst>
              <a:ext uri="{FF2B5EF4-FFF2-40B4-BE49-F238E27FC236}">
                <a16:creationId xmlns:a16="http://schemas.microsoft.com/office/drawing/2014/main" id="{3417833F-C6C0-D7CD-D267-121589D78E64}"/>
              </a:ext>
            </a:extLst>
          </p:cNvPr>
          <p:cNvSpPr txBox="1">
            <a:spLocks/>
          </p:cNvSpPr>
          <p:nvPr/>
        </p:nvSpPr>
        <p:spPr>
          <a:xfrm>
            <a:off x="366122" y="6286803"/>
            <a:ext cx="7196162" cy="519112"/>
          </a:xfrm>
          <a:prstGeom prst="rect">
            <a:avLst/>
          </a:prstGeom>
        </p:spPr>
        <p:txBody>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it-IT" altLang="en-US"/>
              <a:t>30/06/2023 – WorkingSoftware</a:t>
            </a:r>
            <a:endParaRPr lang="en-US" altLang="en-US" dirty="0"/>
          </a:p>
        </p:txBody>
      </p:sp>
      <p:sp>
        <p:nvSpPr>
          <p:cNvPr id="4" name="AutoShape 2" descr="Kubernetes - Wikipedia">
            <a:extLst>
              <a:ext uri="{FF2B5EF4-FFF2-40B4-BE49-F238E27FC236}">
                <a16:creationId xmlns:a16="http://schemas.microsoft.com/office/drawing/2014/main" id="{86E5A45F-A6BA-BF8C-0FF7-F0A7444A59D9}"/>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T"/>
          </a:p>
        </p:txBody>
      </p:sp>
      <p:sp>
        <p:nvSpPr>
          <p:cNvPr id="2" name="Titolo 5">
            <a:extLst>
              <a:ext uri="{FF2B5EF4-FFF2-40B4-BE49-F238E27FC236}">
                <a16:creationId xmlns:a16="http://schemas.microsoft.com/office/drawing/2014/main" id="{B7D5F665-A1D8-2C49-FA32-163B84372724}"/>
              </a:ext>
            </a:extLst>
          </p:cNvPr>
          <p:cNvSpPr txBox="1">
            <a:spLocks/>
          </p:cNvSpPr>
          <p:nvPr/>
        </p:nvSpPr>
        <p:spPr>
          <a:xfrm>
            <a:off x="472875" y="778004"/>
            <a:ext cx="8198250" cy="10952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3200" b="1" dirty="0" err="1">
                <a:latin typeface="Open Sans" panose="020B0606030504020204" pitchFamily="34" charset="0"/>
                <a:ea typeface="Open Sans" panose="020B0606030504020204" pitchFamily="34" charset="0"/>
                <a:cs typeface="Open Sans" panose="020B0606030504020204" pitchFamily="34" charset="0"/>
              </a:rPr>
              <a:t>Why</a:t>
            </a:r>
            <a:r>
              <a:rPr lang="it-IT" sz="3200" b="1" dirty="0">
                <a:latin typeface="Open Sans" panose="020B0606030504020204" pitchFamily="34" charset="0"/>
                <a:ea typeface="Open Sans" panose="020B0606030504020204" pitchFamily="34" charset="0"/>
                <a:cs typeface="Open Sans" panose="020B0606030504020204" pitchFamily="34" charset="0"/>
              </a:rPr>
              <a:t> the Helm u </a:t>
            </a:r>
            <a:r>
              <a:rPr lang="it-IT" sz="3200" b="1" dirty="0" err="1">
                <a:latin typeface="Open Sans" panose="020B0606030504020204" pitchFamily="34" charset="0"/>
                <a:ea typeface="Open Sans" panose="020B0606030504020204" pitchFamily="34" charset="0"/>
                <a:cs typeface="Open Sans" panose="020B0606030504020204" pitchFamily="34" charset="0"/>
              </a:rPr>
              <a:t>need</a:t>
            </a:r>
            <a:r>
              <a:rPr lang="it-IT" sz="3200" b="1" dirty="0">
                <a:latin typeface="Open Sans" panose="020B0606030504020204" pitchFamily="34" charset="0"/>
                <a:ea typeface="Open Sans" panose="020B0606030504020204" pitchFamily="34" charset="0"/>
                <a:cs typeface="Open Sans" panose="020B0606030504020204" pitchFamily="34" charset="0"/>
              </a:rPr>
              <a:t> </a:t>
            </a:r>
            <a:r>
              <a:rPr lang="it-IT" sz="3200" b="1" dirty="0" err="1">
                <a:latin typeface="Open Sans" panose="020B0606030504020204" pitchFamily="34" charset="0"/>
                <a:ea typeface="Open Sans" panose="020B0606030504020204" pitchFamily="34" charset="0"/>
                <a:cs typeface="Open Sans" panose="020B0606030504020204" pitchFamily="34" charset="0"/>
              </a:rPr>
              <a:t>it</a:t>
            </a:r>
            <a:r>
              <a:rPr lang="it-IT" sz="3200" b="1" dirty="0">
                <a:latin typeface="Open Sans" panose="020B0606030504020204" pitchFamily="34" charset="0"/>
                <a:ea typeface="Open Sans" panose="020B0606030504020204" pitchFamily="34" charset="0"/>
                <a:cs typeface="Open Sans" panose="020B0606030504020204" pitchFamily="34" charset="0"/>
              </a:rPr>
              <a:t>?</a:t>
            </a:r>
          </a:p>
        </p:txBody>
      </p:sp>
      <p:sp>
        <p:nvSpPr>
          <p:cNvPr id="3" name="TextBox 2">
            <a:extLst>
              <a:ext uri="{FF2B5EF4-FFF2-40B4-BE49-F238E27FC236}">
                <a16:creationId xmlns:a16="http://schemas.microsoft.com/office/drawing/2014/main" id="{21FF9745-8AEF-8FEE-00B4-E832A3098122}"/>
              </a:ext>
            </a:extLst>
          </p:cNvPr>
          <p:cNvSpPr txBox="1"/>
          <p:nvPr/>
        </p:nvSpPr>
        <p:spPr>
          <a:xfrm>
            <a:off x="472875" y="2305615"/>
            <a:ext cx="4556760" cy="1384995"/>
          </a:xfrm>
          <a:prstGeom prst="rect">
            <a:avLst/>
          </a:prstGeom>
          <a:noFill/>
        </p:spPr>
        <p:txBody>
          <a:bodyPr wrap="none" rtlCol="0">
            <a:spAutoFit/>
          </a:bodyPr>
          <a:lstStyle/>
          <a:p>
            <a:pPr marL="342900" indent="-342900">
              <a:buAutoNum type="arabicPeriod"/>
            </a:pPr>
            <a:r>
              <a:rPr lang="en-IT" sz="2800" dirty="0"/>
              <a:t>Gestione dei pacchetti</a:t>
            </a:r>
          </a:p>
          <a:p>
            <a:pPr marL="342900" indent="-342900">
              <a:buAutoNum type="arabicPeriod"/>
            </a:pPr>
            <a:r>
              <a:rPr lang="en-IT" sz="2800" dirty="0"/>
              <a:t>Configurazione parametrica</a:t>
            </a:r>
          </a:p>
          <a:p>
            <a:pPr marL="342900" indent="-342900">
              <a:buAutoNum type="arabicPeriod"/>
            </a:pPr>
            <a:r>
              <a:rPr lang="en-IT" sz="2800" dirty="0"/>
              <a:t>Gestione delle dipendenze</a:t>
            </a:r>
          </a:p>
        </p:txBody>
      </p:sp>
      <p:pic>
        <p:nvPicPr>
          <p:cNvPr id="5" name="Picture 2" descr="Helm (@HelmPack) / Twitter">
            <a:extLst>
              <a:ext uri="{FF2B5EF4-FFF2-40B4-BE49-F238E27FC236}">
                <a16:creationId xmlns:a16="http://schemas.microsoft.com/office/drawing/2014/main" id="{30F3BF3B-C431-5CA9-C6FF-26B2E86689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1169" y="2366622"/>
            <a:ext cx="1819956" cy="18199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1076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p:cNvSpPr>
            <a:spLocks noGrp="1"/>
          </p:cNvSpPr>
          <p:nvPr>
            <p:ph type="ctrTitle" idx="4294967295"/>
          </p:nvPr>
        </p:nvSpPr>
        <p:spPr>
          <a:xfrm>
            <a:off x="0" y="1154113"/>
            <a:ext cx="2400300" cy="4460875"/>
          </a:xfrm>
          <a:prstGeom prst="rect">
            <a:avLst/>
          </a:prstGeom>
        </p:spPr>
        <p:txBody>
          <a:bodyPr vert="horz" lIns="91440" tIns="45720" rIns="91440" bIns="45720" rtlCol="0" anchor="ctr">
            <a:normAutofit/>
          </a:bodyPr>
          <a:lstStyle/>
          <a:p>
            <a:pPr>
              <a:lnSpc>
                <a:spcPct val="90000"/>
              </a:lnSpc>
            </a:pPr>
            <a:r>
              <a:rPr lang="en-US" sz="3400" kern="1200">
                <a:solidFill>
                  <a:srgbClr val="FFFFFF"/>
                </a:solidFill>
                <a:latin typeface="+mj-lt"/>
                <a:ea typeface="+mj-ea"/>
                <a:cs typeface="+mj-cs"/>
              </a:rPr>
              <a:t>NewVantage Report</a:t>
            </a:r>
          </a:p>
        </p:txBody>
      </p:sp>
      <p:sp>
        <p:nvSpPr>
          <p:cNvPr id="16" name="Segnaposto piè di pagina 3">
            <a:extLst>
              <a:ext uri="{FF2B5EF4-FFF2-40B4-BE49-F238E27FC236}">
                <a16:creationId xmlns:a16="http://schemas.microsoft.com/office/drawing/2014/main" id="{39474210-9556-5CB8-947F-BA3CDC558206}"/>
              </a:ext>
            </a:extLst>
          </p:cNvPr>
          <p:cNvSpPr txBox="1">
            <a:spLocks/>
          </p:cNvSpPr>
          <p:nvPr/>
        </p:nvSpPr>
        <p:spPr>
          <a:xfrm>
            <a:off x="366122" y="6286803"/>
            <a:ext cx="7196162" cy="519112"/>
          </a:xfrm>
          <a:prstGeom prst="rect">
            <a:avLst/>
          </a:prstGeom>
        </p:spPr>
        <p:txBody>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it-IT" altLang="en-US"/>
              <a:t>30/06/2023 – WorkingSoftware</a:t>
            </a:r>
            <a:endParaRPr lang="en-US" altLang="en-US" dirty="0"/>
          </a:p>
        </p:txBody>
      </p:sp>
      <p:pic>
        <p:nvPicPr>
          <p:cNvPr id="1026" name="Picture 2">
            <a:extLst>
              <a:ext uri="{FF2B5EF4-FFF2-40B4-BE49-F238E27FC236}">
                <a16:creationId xmlns:a16="http://schemas.microsoft.com/office/drawing/2014/main" id="{47015768-0BF0-E8AA-FCB9-63861F0EC9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51240" y="317020"/>
            <a:ext cx="5715719" cy="55779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057638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Segnaposto piè di pagina 3">
            <a:extLst>
              <a:ext uri="{FF2B5EF4-FFF2-40B4-BE49-F238E27FC236}">
                <a16:creationId xmlns:a16="http://schemas.microsoft.com/office/drawing/2014/main" id="{3417833F-C6C0-D7CD-D267-121589D78E64}"/>
              </a:ext>
            </a:extLst>
          </p:cNvPr>
          <p:cNvSpPr txBox="1">
            <a:spLocks/>
          </p:cNvSpPr>
          <p:nvPr/>
        </p:nvSpPr>
        <p:spPr>
          <a:xfrm>
            <a:off x="366122" y="6286803"/>
            <a:ext cx="7196162" cy="519112"/>
          </a:xfrm>
          <a:prstGeom prst="rect">
            <a:avLst/>
          </a:prstGeom>
        </p:spPr>
        <p:txBody>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it-IT" altLang="en-US"/>
              <a:t>30/06/2023 – WorkingSoftware</a:t>
            </a:r>
            <a:endParaRPr lang="en-US" altLang="en-US" dirty="0"/>
          </a:p>
        </p:txBody>
      </p:sp>
      <p:sp>
        <p:nvSpPr>
          <p:cNvPr id="4" name="AutoShape 2" descr="Kubernetes - Wikipedia">
            <a:extLst>
              <a:ext uri="{FF2B5EF4-FFF2-40B4-BE49-F238E27FC236}">
                <a16:creationId xmlns:a16="http://schemas.microsoft.com/office/drawing/2014/main" id="{86E5A45F-A6BA-BF8C-0FF7-F0A7444A59D9}"/>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T"/>
          </a:p>
        </p:txBody>
      </p:sp>
      <p:sp>
        <p:nvSpPr>
          <p:cNvPr id="2" name="Titolo 5">
            <a:extLst>
              <a:ext uri="{FF2B5EF4-FFF2-40B4-BE49-F238E27FC236}">
                <a16:creationId xmlns:a16="http://schemas.microsoft.com/office/drawing/2014/main" id="{B7D5F665-A1D8-2C49-FA32-163B84372724}"/>
              </a:ext>
            </a:extLst>
          </p:cNvPr>
          <p:cNvSpPr txBox="1">
            <a:spLocks/>
          </p:cNvSpPr>
          <p:nvPr/>
        </p:nvSpPr>
        <p:spPr>
          <a:xfrm>
            <a:off x="472875" y="778004"/>
            <a:ext cx="8198250" cy="10952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3200" b="1" dirty="0" err="1">
                <a:latin typeface="Open Sans" panose="020B0606030504020204" pitchFamily="34" charset="0"/>
                <a:ea typeface="Open Sans" panose="020B0606030504020204" pitchFamily="34" charset="0"/>
                <a:cs typeface="Open Sans" panose="020B0606030504020204" pitchFamily="34" charset="0"/>
              </a:rPr>
              <a:t>Why</a:t>
            </a:r>
            <a:r>
              <a:rPr lang="it-IT" sz="3200" b="1" dirty="0">
                <a:latin typeface="Open Sans" panose="020B0606030504020204" pitchFamily="34" charset="0"/>
                <a:ea typeface="Open Sans" panose="020B0606030504020204" pitchFamily="34" charset="0"/>
                <a:cs typeface="Open Sans" panose="020B0606030504020204" pitchFamily="34" charset="0"/>
              </a:rPr>
              <a:t> the Helm u </a:t>
            </a:r>
            <a:r>
              <a:rPr lang="it-IT" sz="3200" b="1" dirty="0" err="1">
                <a:latin typeface="Open Sans" panose="020B0606030504020204" pitchFamily="34" charset="0"/>
                <a:ea typeface="Open Sans" panose="020B0606030504020204" pitchFamily="34" charset="0"/>
                <a:cs typeface="Open Sans" panose="020B0606030504020204" pitchFamily="34" charset="0"/>
              </a:rPr>
              <a:t>need</a:t>
            </a:r>
            <a:r>
              <a:rPr lang="it-IT" sz="3200" b="1" dirty="0">
                <a:latin typeface="Open Sans" panose="020B0606030504020204" pitchFamily="34" charset="0"/>
                <a:ea typeface="Open Sans" panose="020B0606030504020204" pitchFamily="34" charset="0"/>
                <a:cs typeface="Open Sans" panose="020B0606030504020204" pitchFamily="34" charset="0"/>
              </a:rPr>
              <a:t> </a:t>
            </a:r>
            <a:r>
              <a:rPr lang="it-IT" sz="3200" b="1" dirty="0" err="1">
                <a:latin typeface="Open Sans" panose="020B0606030504020204" pitchFamily="34" charset="0"/>
                <a:ea typeface="Open Sans" panose="020B0606030504020204" pitchFamily="34" charset="0"/>
                <a:cs typeface="Open Sans" panose="020B0606030504020204" pitchFamily="34" charset="0"/>
              </a:rPr>
              <a:t>it</a:t>
            </a:r>
            <a:r>
              <a:rPr lang="it-IT" sz="3200" b="1" dirty="0">
                <a:latin typeface="Open Sans" panose="020B0606030504020204" pitchFamily="34" charset="0"/>
                <a:ea typeface="Open Sans" panose="020B0606030504020204" pitchFamily="34" charset="0"/>
                <a:cs typeface="Open Sans" panose="020B0606030504020204" pitchFamily="34" charset="0"/>
              </a:rPr>
              <a:t>?</a:t>
            </a:r>
          </a:p>
        </p:txBody>
      </p:sp>
      <p:sp>
        <p:nvSpPr>
          <p:cNvPr id="3" name="TextBox 2">
            <a:extLst>
              <a:ext uri="{FF2B5EF4-FFF2-40B4-BE49-F238E27FC236}">
                <a16:creationId xmlns:a16="http://schemas.microsoft.com/office/drawing/2014/main" id="{21FF9745-8AEF-8FEE-00B4-E832A3098122}"/>
              </a:ext>
            </a:extLst>
          </p:cNvPr>
          <p:cNvSpPr txBox="1"/>
          <p:nvPr/>
        </p:nvSpPr>
        <p:spPr>
          <a:xfrm>
            <a:off x="472875" y="2305615"/>
            <a:ext cx="5940216" cy="1815882"/>
          </a:xfrm>
          <a:prstGeom prst="rect">
            <a:avLst/>
          </a:prstGeom>
          <a:noFill/>
        </p:spPr>
        <p:txBody>
          <a:bodyPr wrap="none" rtlCol="0">
            <a:spAutoFit/>
          </a:bodyPr>
          <a:lstStyle/>
          <a:p>
            <a:pPr marL="342900" indent="-342900">
              <a:buAutoNum type="arabicPeriod"/>
            </a:pPr>
            <a:r>
              <a:rPr lang="en-IT" sz="2800" dirty="0"/>
              <a:t>Gestione dei pacchetti</a:t>
            </a:r>
          </a:p>
          <a:p>
            <a:pPr marL="342900" indent="-342900">
              <a:buAutoNum type="arabicPeriod"/>
            </a:pPr>
            <a:r>
              <a:rPr lang="en-IT" sz="2800" dirty="0"/>
              <a:t>Configurazione parametrica</a:t>
            </a:r>
          </a:p>
          <a:p>
            <a:pPr marL="342900" indent="-342900">
              <a:buAutoNum type="arabicPeriod"/>
            </a:pPr>
            <a:r>
              <a:rPr lang="en-IT" sz="2800" dirty="0"/>
              <a:t>Gestione delle dipendenze</a:t>
            </a:r>
          </a:p>
          <a:p>
            <a:pPr marL="342900" indent="-342900">
              <a:buAutoNum type="arabicPeriod"/>
            </a:pPr>
            <a:r>
              <a:rPr lang="en-IT" sz="2800" dirty="0"/>
              <a:t>Versioning e rollback dell’architettura</a:t>
            </a:r>
          </a:p>
        </p:txBody>
      </p:sp>
      <p:pic>
        <p:nvPicPr>
          <p:cNvPr id="5" name="Picture 2" descr="Helm (@HelmPack) / Twitter">
            <a:extLst>
              <a:ext uri="{FF2B5EF4-FFF2-40B4-BE49-F238E27FC236}">
                <a16:creationId xmlns:a16="http://schemas.microsoft.com/office/drawing/2014/main" id="{30F3BF3B-C431-5CA9-C6FF-26B2E86689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1169" y="2366622"/>
            <a:ext cx="1819956" cy="18199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21307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Segnaposto piè di pagina 3">
            <a:extLst>
              <a:ext uri="{FF2B5EF4-FFF2-40B4-BE49-F238E27FC236}">
                <a16:creationId xmlns:a16="http://schemas.microsoft.com/office/drawing/2014/main" id="{3417833F-C6C0-D7CD-D267-121589D78E64}"/>
              </a:ext>
            </a:extLst>
          </p:cNvPr>
          <p:cNvSpPr txBox="1">
            <a:spLocks/>
          </p:cNvSpPr>
          <p:nvPr/>
        </p:nvSpPr>
        <p:spPr>
          <a:xfrm>
            <a:off x="366122" y="6286803"/>
            <a:ext cx="7196162" cy="519112"/>
          </a:xfrm>
          <a:prstGeom prst="rect">
            <a:avLst/>
          </a:prstGeom>
        </p:spPr>
        <p:txBody>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it-IT" altLang="en-US"/>
              <a:t>30/06/2023 – WorkingSoftware</a:t>
            </a:r>
            <a:endParaRPr lang="en-US" altLang="en-US" dirty="0"/>
          </a:p>
        </p:txBody>
      </p:sp>
      <p:sp>
        <p:nvSpPr>
          <p:cNvPr id="4" name="AutoShape 2" descr="Kubernetes - Wikipedia">
            <a:extLst>
              <a:ext uri="{FF2B5EF4-FFF2-40B4-BE49-F238E27FC236}">
                <a16:creationId xmlns:a16="http://schemas.microsoft.com/office/drawing/2014/main" id="{86E5A45F-A6BA-BF8C-0FF7-F0A7444A59D9}"/>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T"/>
          </a:p>
        </p:txBody>
      </p:sp>
      <p:sp>
        <p:nvSpPr>
          <p:cNvPr id="2" name="Titolo 5">
            <a:extLst>
              <a:ext uri="{FF2B5EF4-FFF2-40B4-BE49-F238E27FC236}">
                <a16:creationId xmlns:a16="http://schemas.microsoft.com/office/drawing/2014/main" id="{B7D5F665-A1D8-2C49-FA32-163B84372724}"/>
              </a:ext>
            </a:extLst>
          </p:cNvPr>
          <p:cNvSpPr txBox="1">
            <a:spLocks/>
          </p:cNvSpPr>
          <p:nvPr/>
        </p:nvSpPr>
        <p:spPr>
          <a:xfrm>
            <a:off x="472875" y="778004"/>
            <a:ext cx="8198250" cy="10952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3200" b="1" dirty="0" err="1">
                <a:latin typeface="Open Sans" panose="020B0606030504020204" pitchFamily="34" charset="0"/>
                <a:ea typeface="Open Sans" panose="020B0606030504020204" pitchFamily="34" charset="0"/>
                <a:cs typeface="Open Sans" panose="020B0606030504020204" pitchFamily="34" charset="0"/>
              </a:rPr>
              <a:t>Why</a:t>
            </a:r>
            <a:r>
              <a:rPr lang="it-IT" sz="3200" b="1" dirty="0">
                <a:latin typeface="Open Sans" panose="020B0606030504020204" pitchFamily="34" charset="0"/>
                <a:ea typeface="Open Sans" panose="020B0606030504020204" pitchFamily="34" charset="0"/>
                <a:cs typeface="Open Sans" panose="020B0606030504020204" pitchFamily="34" charset="0"/>
              </a:rPr>
              <a:t> the Helm u </a:t>
            </a:r>
            <a:r>
              <a:rPr lang="it-IT" sz="3200" b="1" dirty="0" err="1">
                <a:latin typeface="Open Sans" panose="020B0606030504020204" pitchFamily="34" charset="0"/>
                <a:ea typeface="Open Sans" panose="020B0606030504020204" pitchFamily="34" charset="0"/>
                <a:cs typeface="Open Sans" panose="020B0606030504020204" pitchFamily="34" charset="0"/>
              </a:rPr>
              <a:t>need</a:t>
            </a:r>
            <a:r>
              <a:rPr lang="it-IT" sz="3200" b="1" dirty="0">
                <a:latin typeface="Open Sans" panose="020B0606030504020204" pitchFamily="34" charset="0"/>
                <a:ea typeface="Open Sans" panose="020B0606030504020204" pitchFamily="34" charset="0"/>
                <a:cs typeface="Open Sans" panose="020B0606030504020204" pitchFamily="34" charset="0"/>
              </a:rPr>
              <a:t> </a:t>
            </a:r>
            <a:r>
              <a:rPr lang="it-IT" sz="3200" b="1" dirty="0" err="1">
                <a:latin typeface="Open Sans" panose="020B0606030504020204" pitchFamily="34" charset="0"/>
                <a:ea typeface="Open Sans" panose="020B0606030504020204" pitchFamily="34" charset="0"/>
                <a:cs typeface="Open Sans" panose="020B0606030504020204" pitchFamily="34" charset="0"/>
              </a:rPr>
              <a:t>it</a:t>
            </a:r>
            <a:r>
              <a:rPr lang="it-IT" sz="3200" b="1" dirty="0">
                <a:latin typeface="Open Sans" panose="020B0606030504020204" pitchFamily="34" charset="0"/>
                <a:ea typeface="Open Sans" panose="020B0606030504020204" pitchFamily="34" charset="0"/>
                <a:cs typeface="Open Sans" panose="020B0606030504020204" pitchFamily="34" charset="0"/>
              </a:rPr>
              <a:t>?</a:t>
            </a:r>
          </a:p>
        </p:txBody>
      </p:sp>
      <p:sp>
        <p:nvSpPr>
          <p:cNvPr id="3" name="TextBox 2">
            <a:extLst>
              <a:ext uri="{FF2B5EF4-FFF2-40B4-BE49-F238E27FC236}">
                <a16:creationId xmlns:a16="http://schemas.microsoft.com/office/drawing/2014/main" id="{21FF9745-8AEF-8FEE-00B4-E832A3098122}"/>
              </a:ext>
            </a:extLst>
          </p:cNvPr>
          <p:cNvSpPr txBox="1"/>
          <p:nvPr/>
        </p:nvSpPr>
        <p:spPr>
          <a:xfrm>
            <a:off x="472875" y="2305615"/>
            <a:ext cx="5940216" cy="2246769"/>
          </a:xfrm>
          <a:prstGeom prst="rect">
            <a:avLst/>
          </a:prstGeom>
          <a:noFill/>
        </p:spPr>
        <p:txBody>
          <a:bodyPr wrap="none" rtlCol="0">
            <a:spAutoFit/>
          </a:bodyPr>
          <a:lstStyle/>
          <a:p>
            <a:pPr marL="342900" indent="-342900">
              <a:buAutoNum type="arabicPeriod"/>
            </a:pPr>
            <a:r>
              <a:rPr lang="en-IT" sz="2800" dirty="0"/>
              <a:t>Gestione dei pacchetti</a:t>
            </a:r>
          </a:p>
          <a:p>
            <a:pPr marL="342900" indent="-342900">
              <a:buAutoNum type="arabicPeriod"/>
            </a:pPr>
            <a:r>
              <a:rPr lang="en-IT" sz="2800" dirty="0"/>
              <a:t>Configurazione parametrica</a:t>
            </a:r>
          </a:p>
          <a:p>
            <a:pPr marL="342900" indent="-342900">
              <a:buAutoNum type="arabicPeriod"/>
            </a:pPr>
            <a:r>
              <a:rPr lang="en-IT" sz="2800" dirty="0"/>
              <a:t>Gestione delle dipendenze</a:t>
            </a:r>
          </a:p>
          <a:p>
            <a:pPr marL="342900" indent="-342900">
              <a:buAutoNum type="arabicPeriod"/>
            </a:pPr>
            <a:r>
              <a:rPr lang="en-IT" sz="2800" dirty="0"/>
              <a:t>Versioning e rollback dell’architettura</a:t>
            </a:r>
          </a:p>
          <a:p>
            <a:pPr marL="342900" indent="-342900">
              <a:buAutoNum type="arabicPeriod"/>
            </a:pPr>
            <a:r>
              <a:rPr lang="en-IT" sz="2800" dirty="0"/>
              <a:t>Condivisione e riutilizzo</a:t>
            </a:r>
          </a:p>
        </p:txBody>
      </p:sp>
      <p:pic>
        <p:nvPicPr>
          <p:cNvPr id="5" name="Picture 2" descr="Helm (@HelmPack) / Twitter">
            <a:extLst>
              <a:ext uri="{FF2B5EF4-FFF2-40B4-BE49-F238E27FC236}">
                <a16:creationId xmlns:a16="http://schemas.microsoft.com/office/drawing/2014/main" id="{30F3BF3B-C431-5CA9-C6FF-26B2E86689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1169" y="2366622"/>
            <a:ext cx="1819956" cy="18199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23379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Segnaposto piè di pagina 3">
            <a:extLst>
              <a:ext uri="{FF2B5EF4-FFF2-40B4-BE49-F238E27FC236}">
                <a16:creationId xmlns:a16="http://schemas.microsoft.com/office/drawing/2014/main" id="{3417833F-C6C0-D7CD-D267-121589D78E64}"/>
              </a:ext>
            </a:extLst>
          </p:cNvPr>
          <p:cNvSpPr txBox="1">
            <a:spLocks/>
          </p:cNvSpPr>
          <p:nvPr/>
        </p:nvSpPr>
        <p:spPr>
          <a:xfrm>
            <a:off x="366122" y="6286803"/>
            <a:ext cx="7196162" cy="519112"/>
          </a:xfrm>
          <a:prstGeom prst="rect">
            <a:avLst/>
          </a:prstGeom>
        </p:spPr>
        <p:txBody>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it-IT" altLang="en-US"/>
              <a:t>30/06/2023 – WorkingSoftware</a:t>
            </a:r>
            <a:endParaRPr lang="en-US" altLang="en-US" dirty="0"/>
          </a:p>
        </p:txBody>
      </p:sp>
      <p:sp>
        <p:nvSpPr>
          <p:cNvPr id="4" name="AutoShape 2" descr="Kubernetes - Wikipedia">
            <a:extLst>
              <a:ext uri="{FF2B5EF4-FFF2-40B4-BE49-F238E27FC236}">
                <a16:creationId xmlns:a16="http://schemas.microsoft.com/office/drawing/2014/main" id="{86E5A45F-A6BA-BF8C-0FF7-F0A7444A59D9}"/>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T"/>
          </a:p>
        </p:txBody>
      </p:sp>
      <p:pic>
        <p:nvPicPr>
          <p:cNvPr id="31746" name="Picture 2">
            <a:extLst>
              <a:ext uri="{FF2B5EF4-FFF2-40B4-BE49-F238E27FC236}">
                <a16:creationId xmlns:a16="http://schemas.microsoft.com/office/drawing/2014/main" id="{D3530CB0-3F6E-16C1-1C9A-C8B225AAD8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0" y="1028700"/>
            <a:ext cx="4572000" cy="4495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278510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Segnaposto piè di pagina 3">
            <a:extLst>
              <a:ext uri="{FF2B5EF4-FFF2-40B4-BE49-F238E27FC236}">
                <a16:creationId xmlns:a16="http://schemas.microsoft.com/office/drawing/2014/main" id="{3417833F-C6C0-D7CD-D267-121589D78E64}"/>
              </a:ext>
            </a:extLst>
          </p:cNvPr>
          <p:cNvSpPr txBox="1">
            <a:spLocks/>
          </p:cNvSpPr>
          <p:nvPr/>
        </p:nvSpPr>
        <p:spPr>
          <a:xfrm>
            <a:off x="366122" y="6286803"/>
            <a:ext cx="7196162" cy="519112"/>
          </a:xfrm>
          <a:prstGeom prst="rect">
            <a:avLst/>
          </a:prstGeom>
        </p:spPr>
        <p:txBody>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it-IT" altLang="en-US"/>
              <a:t>30/06/2023 – WorkingSoftware</a:t>
            </a:r>
            <a:endParaRPr lang="en-US" altLang="en-US" dirty="0"/>
          </a:p>
        </p:txBody>
      </p:sp>
      <p:sp>
        <p:nvSpPr>
          <p:cNvPr id="4" name="AutoShape 2" descr="Kubernetes - Wikipedia">
            <a:extLst>
              <a:ext uri="{FF2B5EF4-FFF2-40B4-BE49-F238E27FC236}">
                <a16:creationId xmlns:a16="http://schemas.microsoft.com/office/drawing/2014/main" id="{86E5A45F-A6BA-BF8C-0FF7-F0A7444A59D9}"/>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T"/>
          </a:p>
        </p:txBody>
      </p:sp>
    </p:spTree>
    <p:extLst>
      <p:ext uri="{BB962C8B-B14F-4D97-AF65-F5344CB8AC3E}">
        <p14:creationId xmlns:p14="http://schemas.microsoft.com/office/powerpoint/2010/main" val="27013046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olo 2"/>
          <p:cNvSpPr>
            <a:spLocks noGrp="1"/>
          </p:cNvSpPr>
          <p:nvPr>
            <p:ph type="ctrTitle" idx="4294967295"/>
          </p:nvPr>
        </p:nvSpPr>
        <p:spPr>
          <a:xfrm>
            <a:off x="0" y="1154113"/>
            <a:ext cx="2400300" cy="4460875"/>
          </a:xfrm>
          <a:prstGeom prst="rect">
            <a:avLst/>
          </a:prstGeom>
        </p:spPr>
        <p:txBody>
          <a:bodyPr vert="horz" lIns="91440" tIns="45720" rIns="91440" bIns="45720" rtlCol="0" anchor="ctr">
            <a:normAutofit/>
          </a:bodyPr>
          <a:lstStyle/>
          <a:p>
            <a:pPr>
              <a:lnSpc>
                <a:spcPct val="90000"/>
              </a:lnSpc>
            </a:pPr>
            <a:r>
              <a:rPr lang="en-US" sz="3400" kern="1200">
                <a:solidFill>
                  <a:srgbClr val="FFFFFF"/>
                </a:solidFill>
                <a:latin typeface="+mj-lt"/>
                <a:ea typeface="+mj-ea"/>
                <a:cs typeface="+mj-cs"/>
              </a:rPr>
              <a:t>NewVantage Report</a:t>
            </a:r>
          </a:p>
        </p:txBody>
      </p:sp>
      <p:sp>
        <p:nvSpPr>
          <p:cNvPr id="2" name="Ovale 1">
            <a:extLst>
              <a:ext uri="{FF2B5EF4-FFF2-40B4-BE49-F238E27FC236}">
                <a16:creationId xmlns:a16="http://schemas.microsoft.com/office/drawing/2014/main" id="{C6719FE8-1925-B20E-68DE-09292845054B}"/>
              </a:ext>
            </a:extLst>
          </p:cNvPr>
          <p:cNvSpPr/>
          <p:nvPr/>
        </p:nvSpPr>
        <p:spPr bwMode="auto">
          <a:xfrm>
            <a:off x="4793353" y="471113"/>
            <a:ext cx="3160202" cy="209955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it-IT" dirty="0">
                <a:gradFill>
                  <a:gsLst>
                    <a:gs pos="0">
                      <a:srgbClr val="FFFFFF"/>
                    </a:gs>
                    <a:gs pos="100000">
                      <a:srgbClr val="FFFFFF"/>
                    </a:gs>
                  </a:gsLst>
                  <a:lin ang="5400000" scaled="0"/>
                </a:gradFill>
                <a:ea typeface="Segoe UI" pitchFamily="34" charset="0"/>
                <a:cs typeface="Segoe UI" pitchFamily="34" charset="0"/>
              </a:rPr>
              <a:t>The </a:t>
            </a:r>
            <a:r>
              <a:rPr lang="it-IT" dirty="0" err="1">
                <a:gradFill>
                  <a:gsLst>
                    <a:gs pos="0">
                      <a:srgbClr val="FFFFFF"/>
                    </a:gs>
                    <a:gs pos="100000">
                      <a:srgbClr val="FFFFFF"/>
                    </a:gs>
                  </a:gsLst>
                  <a:lin ang="5400000" scaled="0"/>
                </a:gradFill>
                <a:ea typeface="Segoe UI" pitchFamily="34" charset="0"/>
                <a:cs typeface="Segoe UI" pitchFamily="34" charset="0"/>
              </a:rPr>
              <a:t>lowest</a:t>
            </a:r>
            <a:r>
              <a:rPr lang="it-IT" dirty="0">
                <a:gradFill>
                  <a:gsLst>
                    <a:gs pos="0">
                      <a:srgbClr val="FFFFFF"/>
                    </a:gs>
                    <a:gs pos="100000">
                      <a:srgbClr val="FFFFFF"/>
                    </a:gs>
                  </a:gsLst>
                  <a:lin ang="5400000" scaled="0"/>
                </a:gradFill>
                <a:ea typeface="Segoe UI" pitchFamily="34" charset="0"/>
                <a:cs typeface="Segoe UI" pitchFamily="34" charset="0"/>
              </a:rPr>
              <a:t> </a:t>
            </a:r>
            <a:r>
              <a:rPr lang="it-IT" dirty="0" err="1">
                <a:gradFill>
                  <a:gsLst>
                    <a:gs pos="0">
                      <a:srgbClr val="FFFFFF"/>
                    </a:gs>
                    <a:gs pos="100000">
                      <a:srgbClr val="FFFFFF"/>
                    </a:gs>
                  </a:gsLst>
                  <a:lin ang="5400000" scaled="0"/>
                </a:gradFill>
                <a:ea typeface="Segoe UI" pitchFamily="34" charset="0"/>
                <a:cs typeface="Segoe UI" pitchFamily="34" charset="0"/>
              </a:rPr>
              <a:t>level</a:t>
            </a:r>
            <a:r>
              <a:rPr lang="it-IT" dirty="0">
                <a:gradFill>
                  <a:gsLst>
                    <a:gs pos="0">
                      <a:srgbClr val="FFFFFF"/>
                    </a:gs>
                    <a:gs pos="100000">
                      <a:srgbClr val="FFFFFF"/>
                    </a:gs>
                  </a:gsLst>
                  <a:lin ang="5400000" scaled="0"/>
                </a:gradFill>
                <a:ea typeface="Segoe UI" pitchFamily="34" charset="0"/>
                <a:cs typeface="Segoe UI" pitchFamily="34" charset="0"/>
              </a:rPr>
              <a:t> of knowledge </a:t>
            </a:r>
            <a:r>
              <a:rPr lang="it-IT" dirty="0" err="1">
                <a:gradFill>
                  <a:gsLst>
                    <a:gs pos="0">
                      <a:srgbClr val="FFFFFF"/>
                    </a:gs>
                    <a:gs pos="100000">
                      <a:srgbClr val="FFFFFF"/>
                    </a:gs>
                  </a:gsLst>
                  <a:lin ang="5400000" scaled="0"/>
                </a:gradFill>
                <a:ea typeface="Segoe UI" pitchFamily="34" charset="0"/>
                <a:cs typeface="Segoe UI" pitchFamily="34" charset="0"/>
              </a:rPr>
              <a:t>is</a:t>
            </a:r>
            <a:r>
              <a:rPr lang="it-IT" dirty="0">
                <a:gradFill>
                  <a:gsLst>
                    <a:gs pos="0">
                      <a:srgbClr val="FFFFFF"/>
                    </a:gs>
                    <a:gs pos="100000">
                      <a:srgbClr val="FFFFFF"/>
                    </a:gs>
                  </a:gsLst>
                  <a:lin ang="5400000" scaled="0"/>
                </a:gradFill>
                <a:ea typeface="Segoe UI" pitchFamily="34" charset="0"/>
                <a:cs typeface="Segoe UI" pitchFamily="34" charset="0"/>
              </a:rPr>
              <a:t> </a:t>
            </a:r>
            <a:r>
              <a:rPr lang="it-IT" dirty="0" err="1">
                <a:gradFill>
                  <a:gsLst>
                    <a:gs pos="0">
                      <a:srgbClr val="FFFFFF"/>
                    </a:gs>
                    <a:gs pos="100000">
                      <a:srgbClr val="FFFFFF"/>
                    </a:gs>
                  </a:gsLst>
                  <a:lin ang="5400000" scaled="0"/>
                </a:gradFill>
                <a:ea typeface="Segoe UI" pitchFamily="34" charset="0"/>
                <a:cs typeface="Segoe UI" pitchFamily="34" charset="0"/>
              </a:rPr>
              <a:t>when</a:t>
            </a:r>
            <a:r>
              <a:rPr lang="it-IT" dirty="0">
                <a:gradFill>
                  <a:gsLst>
                    <a:gs pos="0">
                      <a:srgbClr val="FFFFFF"/>
                    </a:gs>
                    <a:gs pos="100000">
                      <a:srgbClr val="FFFFFF"/>
                    </a:gs>
                  </a:gsLst>
                  <a:lin ang="5400000" scaled="0"/>
                </a:gradFill>
                <a:ea typeface="Segoe UI" pitchFamily="34" charset="0"/>
                <a:cs typeface="Segoe UI" pitchFamily="34" charset="0"/>
              </a:rPr>
              <a:t> </a:t>
            </a:r>
            <a:r>
              <a:rPr lang="it-IT" dirty="0" err="1">
                <a:gradFill>
                  <a:gsLst>
                    <a:gs pos="0">
                      <a:srgbClr val="FFFFFF"/>
                    </a:gs>
                    <a:gs pos="100000">
                      <a:srgbClr val="FFFFFF"/>
                    </a:gs>
                  </a:gsLst>
                  <a:lin ang="5400000" scaled="0"/>
                </a:gradFill>
                <a:ea typeface="Segoe UI" pitchFamily="34" charset="0"/>
                <a:cs typeface="Segoe UI" pitchFamily="34" charset="0"/>
              </a:rPr>
              <a:t>we</a:t>
            </a:r>
            <a:r>
              <a:rPr lang="it-IT" dirty="0">
                <a:gradFill>
                  <a:gsLst>
                    <a:gs pos="0">
                      <a:srgbClr val="FFFFFF"/>
                    </a:gs>
                    <a:gs pos="100000">
                      <a:srgbClr val="FFFFFF"/>
                    </a:gs>
                  </a:gsLst>
                  <a:lin ang="5400000" scaled="0"/>
                </a:gradFill>
                <a:ea typeface="Segoe UI" pitchFamily="34" charset="0"/>
                <a:cs typeface="Segoe UI" pitchFamily="34" charset="0"/>
              </a:rPr>
              <a:t> make a </a:t>
            </a:r>
            <a:r>
              <a:rPr lang="it-IT" dirty="0" err="1">
                <a:gradFill>
                  <a:gsLst>
                    <a:gs pos="0">
                      <a:srgbClr val="FFFFFF"/>
                    </a:gs>
                    <a:gs pos="100000">
                      <a:srgbClr val="FFFFFF"/>
                    </a:gs>
                  </a:gsLst>
                  <a:lin ang="5400000" scaled="0"/>
                </a:gradFill>
                <a:ea typeface="Segoe UI" pitchFamily="34" charset="0"/>
                <a:cs typeface="Segoe UI" pitchFamily="34" charset="0"/>
              </a:rPr>
              <a:t>lot</a:t>
            </a:r>
            <a:r>
              <a:rPr lang="it-IT" dirty="0">
                <a:gradFill>
                  <a:gsLst>
                    <a:gs pos="0">
                      <a:srgbClr val="FFFFFF"/>
                    </a:gs>
                    <a:gs pos="100000">
                      <a:srgbClr val="FFFFFF"/>
                    </a:gs>
                  </a:gsLst>
                  <a:lin ang="5400000" scaled="0"/>
                </a:gradFill>
                <a:ea typeface="Segoe UI" pitchFamily="34" charset="0"/>
                <a:cs typeface="Segoe UI" pitchFamily="34" charset="0"/>
              </a:rPr>
              <a:t> of </a:t>
            </a:r>
            <a:r>
              <a:rPr lang="it-IT" dirty="0" err="1">
                <a:gradFill>
                  <a:gsLst>
                    <a:gs pos="0">
                      <a:srgbClr val="FFFFFF"/>
                    </a:gs>
                    <a:gs pos="100000">
                      <a:srgbClr val="FFFFFF"/>
                    </a:gs>
                  </a:gsLst>
                  <a:lin ang="5400000" scaled="0"/>
                </a:gradFill>
                <a:ea typeface="Segoe UI" pitchFamily="34" charset="0"/>
                <a:cs typeface="Segoe UI" pitchFamily="34" charset="0"/>
              </a:rPr>
              <a:t>decisions</a:t>
            </a:r>
            <a:r>
              <a:rPr lang="it-IT" dirty="0">
                <a:gradFill>
                  <a:gsLst>
                    <a:gs pos="0">
                      <a:srgbClr val="FFFFFF"/>
                    </a:gs>
                    <a:gs pos="100000">
                      <a:srgbClr val="FFFFFF"/>
                    </a:gs>
                  </a:gsLst>
                  <a:lin ang="5400000" scaled="0"/>
                </a:gradFill>
                <a:ea typeface="Segoe UI" pitchFamily="34" charset="0"/>
                <a:cs typeface="Segoe UI" pitchFamily="34" charset="0"/>
              </a:rPr>
              <a:t> </a:t>
            </a:r>
            <a:r>
              <a:rPr lang="it-IT" dirty="0" err="1">
                <a:gradFill>
                  <a:gsLst>
                    <a:gs pos="0">
                      <a:srgbClr val="FFFFFF"/>
                    </a:gs>
                    <a:gs pos="100000">
                      <a:srgbClr val="FFFFFF"/>
                    </a:gs>
                  </a:gsLst>
                  <a:lin ang="5400000" scaled="0"/>
                </a:gradFill>
                <a:ea typeface="Segoe UI" pitchFamily="34" charset="0"/>
                <a:cs typeface="Segoe UI" pitchFamily="34" charset="0"/>
              </a:rPr>
              <a:t>about</a:t>
            </a:r>
            <a:r>
              <a:rPr lang="it-IT" dirty="0">
                <a:gradFill>
                  <a:gsLst>
                    <a:gs pos="0">
                      <a:srgbClr val="FFFFFF"/>
                    </a:gs>
                    <a:gs pos="100000">
                      <a:srgbClr val="FFFFFF"/>
                    </a:gs>
                  </a:gsLst>
                  <a:lin ang="5400000" scaled="0"/>
                </a:gradFill>
                <a:ea typeface="Segoe UI" pitchFamily="34" charset="0"/>
                <a:cs typeface="Segoe UI" pitchFamily="34" charset="0"/>
              </a:rPr>
              <a:t> the future system</a:t>
            </a:r>
          </a:p>
        </p:txBody>
      </p:sp>
      <p:sp>
        <p:nvSpPr>
          <p:cNvPr id="5" name="Ovale 4">
            <a:extLst>
              <a:ext uri="{FF2B5EF4-FFF2-40B4-BE49-F238E27FC236}">
                <a16:creationId xmlns:a16="http://schemas.microsoft.com/office/drawing/2014/main" id="{D4BC8534-4889-393C-62A3-6DF6EBC2ED21}"/>
              </a:ext>
            </a:extLst>
          </p:cNvPr>
          <p:cNvSpPr/>
          <p:nvPr/>
        </p:nvSpPr>
        <p:spPr bwMode="auto">
          <a:xfrm>
            <a:off x="5457425" y="3429000"/>
            <a:ext cx="3332894" cy="218598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it-IT" dirty="0" err="1">
                <a:gradFill>
                  <a:gsLst>
                    <a:gs pos="0">
                      <a:srgbClr val="FFFFFF"/>
                    </a:gs>
                    <a:gs pos="100000">
                      <a:srgbClr val="FFFFFF"/>
                    </a:gs>
                  </a:gsLst>
                  <a:lin ang="5400000" scaled="0"/>
                </a:gradFill>
                <a:ea typeface="Segoe UI" pitchFamily="34" charset="0"/>
                <a:cs typeface="Segoe UI" pitchFamily="34" charset="0"/>
              </a:rPr>
              <a:t>It’s</a:t>
            </a:r>
            <a:r>
              <a:rPr lang="it-IT" dirty="0">
                <a:gradFill>
                  <a:gsLst>
                    <a:gs pos="0">
                      <a:srgbClr val="FFFFFF"/>
                    </a:gs>
                    <a:gs pos="100000">
                      <a:srgbClr val="FFFFFF"/>
                    </a:gs>
                  </a:gsLst>
                  <a:lin ang="5400000" scaled="0"/>
                </a:gradFill>
                <a:ea typeface="Segoe UI" pitchFamily="34" charset="0"/>
                <a:cs typeface="Segoe UI" pitchFamily="34" charset="0"/>
              </a:rPr>
              <a:t> easy to make </a:t>
            </a:r>
            <a:r>
              <a:rPr lang="it-IT" dirty="0" err="1">
                <a:gradFill>
                  <a:gsLst>
                    <a:gs pos="0">
                      <a:srgbClr val="FFFFFF"/>
                    </a:gs>
                    <a:gs pos="100000">
                      <a:srgbClr val="FFFFFF"/>
                    </a:gs>
                  </a:gsLst>
                  <a:lin ang="5400000" scaled="0"/>
                </a:gradFill>
                <a:ea typeface="Segoe UI" pitchFamily="34" charset="0"/>
                <a:cs typeface="Segoe UI" pitchFamily="34" charset="0"/>
              </a:rPr>
              <a:t>things</a:t>
            </a:r>
            <a:r>
              <a:rPr lang="it-IT" dirty="0">
                <a:gradFill>
                  <a:gsLst>
                    <a:gs pos="0">
                      <a:srgbClr val="FFFFFF"/>
                    </a:gs>
                    <a:gs pos="100000">
                      <a:srgbClr val="FFFFFF"/>
                    </a:gs>
                  </a:gsLst>
                  <a:lin ang="5400000" scaled="0"/>
                </a:gradFill>
                <a:ea typeface="Segoe UI" pitchFamily="34" charset="0"/>
                <a:cs typeface="Segoe UI" pitchFamily="34" charset="0"/>
              </a:rPr>
              <a:t> </a:t>
            </a:r>
            <a:r>
              <a:rPr lang="it-IT" dirty="0" err="1">
                <a:gradFill>
                  <a:gsLst>
                    <a:gs pos="0">
                      <a:srgbClr val="FFFFFF"/>
                    </a:gs>
                    <a:gs pos="100000">
                      <a:srgbClr val="FFFFFF"/>
                    </a:gs>
                  </a:gsLst>
                  <a:lin ang="5400000" scaled="0"/>
                </a:gradFill>
                <a:ea typeface="Segoe UI" pitchFamily="34" charset="0"/>
                <a:cs typeface="Segoe UI" pitchFamily="34" charset="0"/>
              </a:rPr>
              <a:t>complicated</a:t>
            </a:r>
            <a:r>
              <a:rPr lang="it-IT" dirty="0">
                <a:gradFill>
                  <a:gsLst>
                    <a:gs pos="0">
                      <a:srgbClr val="FFFFFF"/>
                    </a:gs>
                    <a:gs pos="100000">
                      <a:srgbClr val="FFFFFF"/>
                    </a:gs>
                  </a:gsLst>
                  <a:lin ang="5400000" scaled="0"/>
                </a:gradFill>
                <a:ea typeface="Segoe UI" pitchFamily="34" charset="0"/>
                <a:cs typeface="Segoe UI" pitchFamily="34" charset="0"/>
              </a:rPr>
              <a:t>, </a:t>
            </a:r>
            <a:r>
              <a:rPr lang="it-IT" dirty="0" err="1">
                <a:gradFill>
                  <a:gsLst>
                    <a:gs pos="0">
                      <a:srgbClr val="FFFFFF"/>
                    </a:gs>
                    <a:gs pos="100000">
                      <a:srgbClr val="FFFFFF"/>
                    </a:gs>
                  </a:gsLst>
                  <a:lin ang="5400000" scaled="0"/>
                </a:gradFill>
                <a:ea typeface="Segoe UI" pitchFamily="34" charset="0"/>
                <a:cs typeface="Segoe UI" pitchFamily="34" charset="0"/>
              </a:rPr>
              <a:t>but</a:t>
            </a:r>
            <a:r>
              <a:rPr lang="it-IT" dirty="0">
                <a:gradFill>
                  <a:gsLst>
                    <a:gs pos="0">
                      <a:srgbClr val="FFFFFF"/>
                    </a:gs>
                    <a:gs pos="100000">
                      <a:srgbClr val="FFFFFF"/>
                    </a:gs>
                  </a:gsLst>
                  <a:lin ang="5400000" scaled="0"/>
                </a:gradFill>
                <a:ea typeface="Segoe UI" pitchFamily="34" charset="0"/>
                <a:cs typeface="Segoe UI" pitchFamily="34" charset="0"/>
              </a:rPr>
              <a:t> </a:t>
            </a:r>
            <a:r>
              <a:rPr lang="it-IT" dirty="0" err="1">
                <a:gradFill>
                  <a:gsLst>
                    <a:gs pos="0">
                      <a:srgbClr val="FFFFFF"/>
                    </a:gs>
                    <a:gs pos="100000">
                      <a:srgbClr val="FFFFFF"/>
                    </a:gs>
                  </a:gsLst>
                  <a:lin ang="5400000" scaled="0"/>
                </a:gradFill>
                <a:ea typeface="Segoe UI" pitchFamily="34" charset="0"/>
                <a:cs typeface="Segoe UI" pitchFamily="34" charset="0"/>
              </a:rPr>
              <a:t>it’s</a:t>
            </a:r>
            <a:r>
              <a:rPr lang="it-IT" dirty="0">
                <a:gradFill>
                  <a:gsLst>
                    <a:gs pos="0">
                      <a:srgbClr val="FFFFFF"/>
                    </a:gs>
                    <a:gs pos="100000">
                      <a:srgbClr val="FFFFFF"/>
                    </a:gs>
                  </a:gsLst>
                  <a:lin ang="5400000" scaled="0"/>
                </a:gradFill>
                <a:ea typeface="Segoe UI" pitchFamily="34" charset="0"/>
                <a:cs typeface="Segoe UI" pitchFamily="34" charset="0"/>
              </a:rPr>
              <a:t> </a:t>
            </a:r>
            <a:r>
              <a:rPr lang="it-IT" dirty="0" err="1">
                <a:gradFill>
                  <a:gsLst>
                    <a:gs pos="0">
                      <a:srgbClr val="FFFFFF"/>
                    </a:gs>
                    <a:gs pos="100000">
                      <a:srgbClr val="FFFFFF"/>
                    </a:gs>
                  </a:gsLst>
                  <a:lin ang="5400000" scaled="0"/>
                </a:gradFill>
                <a:ea typeface="Segoe UI" pitchFamily="34" charset="0"/>
                <a:cs typeface="Segoe UI" pitchFamily="34" charset="0"/>
              </a:rPr>
              <a:t>complicated</a:t>
            </a:r>
            <a:r>
              <a:rPr lang="it-IT" dirty="0">
                <a:gradFill>
                  <a:gsLst>
                    <a:gs pos="0">
                      <a:srgbClr val="FFFFFF"/>
                    </a:gs>
                    <a:gs pos="100000">
                      <a:srgbClr val="FFFFFF"/>
                    </a:gs>
                  </a:gsLst>
                  <a:lin ang="5400000" scaled="0"/>
                </a:gradFill>
                <a:ea typeface="Segoe UI" pitchFamily="34" charset="0"/>
                <a:cs typeface="Segoe UI" pitchFamily="34" charset="0"/>
              </a:rPr>
              <a:t> to make </a:t>
            </a:r>
            <a:r>
              <a:rPr lang="it-IT" dirty="0" err="1">
                <a:gradFill>
                  <a:gsLst>
                    <a:gs pos="0">
                      <a:srgbClr val="FFFFFF"/>
                    </a:gs>
                    <a:gs pos="100000">
                      <a:srgbClr val="FFFFFF"/>
                    </a:gs>
                  </a:gsLst>
                  <a:lin ang="5400000" scaled="0"/>
                </a:gradFill>
                <a:ea typeface="Segoe UI" pitchFamily="34" charset="0"/>
                <a:cs typeface="Segoe UI" pitchFamily="34" charset="0"/>
              </a:rPr>
              <a:t>them</a:t>
            </a:r>
            <a:r>
              <a:rPr lang="it-IT" dirty="0">
                <a:gradFill>
                  <a:gsLst>
                    <a:gs pos="0">
                      <a:srgbClr val="FFFFFF"/>
                    </a:gs>
                    <a:gs pos="100000">
                      <a:srgbClr val="FFFFFF"/>
                    </a:gs>
                  </a:gsLst>
                  <a:lin ang="5400000" scaled="0"/>
                </a:gradFill>
                <a:ea typeface="Segoe UI" pitchFamily="34" charset="0"/>
                <a:cs typeface="Segoe UI" pitchFamily="34" charset="0"/>
              </a:rPr>
              <a:t> </a:t>
            </a:r>
            <a:r>
              <a:rPr lang="it-IT" dirty="0" err="1">
                <a:gradFill>
                  <a:gsLst>
                    <a:gs pos="0">
                      <a:srgbClr val="FFFFFF"/>
                    </a:gs>
                    <a:gs pos="100000">
                      <a:srgbClr val="FFFFFF"/>
                    </a:gs>
                  </a:gsLst>
                  <a:lin ang="5400000" scaled="0"/>
                </a:gradFill>
                <a:ea typeface="Segoe UI" pitchFamily="34" charset="0"/>
                <a:cs typeface="Segoe UI" pitchFamily="34" charset="0"/>
              </a:rPr>
              <a:t>simple</a:t>
            </a:r>
            <a:endParaRPr lang="it-IT" dirty="0">
              <a:gradFill>
                <a:gsLst>
                  <a:gs pos="0">
                    <a:srgbClr val="FFFFFF"/>
                  </a:gs>
                  <a:gs pos="100000">
                    <a:srgbClr val="FFFFFF"/>
                  </a:gs>
                </a:gsLst>
                <a:lin ang="5400000" scaled="0"/>
              </a:gradFill>
              <a:ea typeface="Segoe UI" pitchFamily="34" charset="0"/>
              <a:cs typeface="Segoe UI" pitchFamily="34" charset="0"/>
            </a:endParaRPr>
          </a:p>
        </p:txBody>
      </p:sp>
      <p:pic>
        <p:nvPicPr>
          <p:cNvPr id="7" name="Immagine 6" descr="Immagine che contiene clipart, disegno, Cartoni animati, illustrazione&#10;&#10;Descrizione generata automaticamente">
            <a:extLst>
              <a:ext uri="{FF2B5EF4-FFF2-40B4-BE49-F238E27FC236}">
                <a16:creationId xmlns:a16="http://schemas.microsoft.com/office/drawing/2014/main" id="{0D7212DD-FA45-B2E4-6182-4082A18C2C9E}"/>
              </a:ext>
            </a:extLst>
          </p:cNvPr>
          <p:cNvPicPr>
            <a:picLocks noChangeAspect="1"/>
          </p:cNvPicPr>
          <p:nvPr/>
        </p:nvPicPr>
        <p:blipFill>
          <a:blip r:embed="rId2"/>
          <a:stretch>
            <a:fillRect/>
          </a:stretch>
        </p:blipFill>
        <p:spPr>
          <a:xfrm>
            <a:off x="177218" y="1346530"/>
            <a:ext cx="4438917" cy="3587780"/>
          </a:xfrm>
          <a:prstGeom prst="rect">
            <a:avLst/>
          </a:prstGeom>
        </p:spPr>
      </p:pic>
      <p:sp>
        <p:nvSpPr>
          <p:cNvPr id="8" name="CasellaDiTesto 7">
            <a:extLst>
              <a:ext uri="{FF2B5EF4-FFF2-40B4-BE49-F238E27FC236}">
                <a16:creationId xmlns:a16="http://schemas.microsoft.com/office/drawing/2014/main" id="{12D3E1FC-8BB7-288E-9A07-FDA956741145}"/>
              </a:ext>
            </a:extLst>
          </p:cNvPr>
          <p:cNvSpPr txBox="1"/>
          <p:nvPr/>
        </p:nvSpPr>
        <p:spPr>
          <a:xfrm>
            <a:off x="177218" y="2759433"/>
            <a:ext cx="1175495" cy="489365"/>
          </a:xfrm>
          <a:prstGeom prst="rect">
            <a:avLst/>
          </a:prstGeom>
          <a:noFill/>
        </p:spPr>
        <p:txBody>
          <a:bodyPr wrap="square" lIns="182880" tIns="146304" rIns="182880" bIns="146304" rtlCol="0">
            <a:spAutoFit/>
          </a:bodyPr>
          <a:lstStyle/>
          <a:p>
            <a:pPr>
              <a:lnSpc>
                <a:spcPct val="90000"/>
              </a:lnSpc>
              <a:spcAft>
                <a:spcPts val="600"/>
              </a:spcAft>
            </a:pPr>
            <a:r>
              <a:rPr lang="it-IT" sz="1400" b="1" dirty="0" err="1"/>
              <a:t>Monolithic</a:t>
            </a:r>
            <a:endParaRPr lang="it-IT" sz="1400" b="1" dirty="0"/>
          </a:p>
        </p:txBody>
      </p:sp>
      <p:sp>
        <p:nvSpPr>
          <p:cNvPr id="9" name="CasellaDiTesto 8">
            <a:extLst>
              <a:ext uri="{FF2B5EF4-FFF2-40B4-BE49-F238E27FC236}">
                <a16:creationId xmlns:a16="http://schemas.microsoft.com/office/drawing/2014/main" id="{7775A71F-10CF-6F5F-E26B-A96241E6F92A}"/>
              </a:ext>
            </a:extLst>
          </p:cNvPr>
          <p:cNvSpPr txBox="1"/>
          <p:nvPr/>
        </p:nvSpPr>
        <p:spPr>
          <a:xfrm>
            <a:off x="749338" y="1563616"/>
            <a:ext cx="1524000" cy="489365"/>
          </a:xfrm>
          <a:prstGeom prst="rect">
            <a:avLst/>
          </a:prstGeom>
          <a:noFill/>
        </p:spPr>
        <p:txBody>
          <a:bodyPr wrap="square" lIns="182880" tIns="146304" rIns="182880" bIns="146304" rtlCol="0">
            <a:spAutoFit/>
          </a:bodyPr>
          <a:lstStyle/>
          <a:p>
            <a:pPr>
              <a:lnSpc>
                <a:spcPct val="90000"/>
              </a:lnSpc>
              <a:spcAft>
                <a:spcPts val="600"/>
              </a:spcAft>
            </a:pPr>
            <a:r>
              <a:rPr lang="it-IT" sz="1400" b="1" dirty="0" err="1"/>
              <a:t>Microservices</a:t>
            </a:r>
            <a:endParaRPr lang="it-IT" sz="1400" b="1" dirty="0"/>
          </a:p>
        </p:txBody>
      </p:sp>
      <p:sp>
        <p:nvSpPr>
          <p:cNvPr id="13" name="CasellaDiTesto 12">
            <a:extLst>
              <a:ext uri="{FF2B5EF4-FFF2-40B4-BE49-F238E27FC236}">
                <a16:creationId xmlns:a16="http://schemas.microsoft.com/office/drawing/2014/main" id="{9368B7B9-1CD1-6C7B-3A9C-655012B4FF88}"/>
              </a:ext>
            </a:extLst>
          </p:cNvPr>
          <p:cNvSpPr txBox="1"/>
          <p:nvPr/>
        </p:nvSpPr>
        <p:spPr>
          <a:xfrm>
            <a:off x="2377261" y="1520892"/>
            <a:ext cx="1219565" cy="489365"/>
          </a:xfrm>
          <a:prstGeom prst="rect">
            <a:avLst/>
          </a:prstGeom>
          <a:noFill/>
        </p:spPr>
        <p:txBody>
          <a:bodyPr wrap="none" lIns="182880" tIns="146304" rIns="182880" bIns="146304" rtlCol="0">
            <a:spAutoFit/>
          </a:bodyPr>
          <a:lstStyle/>
          <a:p>
            <a:pPr>
              <a:lnSpc>
                <a:spcPct val="90000"/>
              </a:lnSpc>
              <a:spcAft>
                <a:spcPts val="600"/>
              </a:spcAft>
            </a:pPr>
            <a:r>
              <a:rPr lang="it-IT" sz="1400" b="1" dirty="0" err="1"/>
              <a:t>Serverless</a:t>
            </a:r>
            <a:endParaRPr lang="it-IT" sz="1400" b="1" dirty="0"/>
          </a:p>
        </p:txBody>
      </p:sp>
      <p:sp>
        <p:nvSpPr>
          <p:cNvPr id="14" name="CasellaDiTesto 13">
            <a:extLst>
              <a:ext uri="{FF2B5EF4-FFF2-40B4-BE49-F238E27FC236}">
                <a16:creationId xmlns:a16="http://schemas.microsoft.com/office/drawing/2014/main" id="{04B96794-EAAC-6352-B698-5C2C46E7972D}"/>
              </a:ext>
            </a:extLst>
          </p:cNvPr>
          <p:cNvSpPr txBox="1"/>
          <p:nvPr/>
        </p:nvSpPr>
        <p:spPr>
          <a:xfrm>
            <a:off x="3563602" y="2857221"/>
            <a:ext cx="730521" cy="489365"/>
          </a:xfrm>
          <a:prstGeom prst="rect">
            <a:avLst/>
          </a:prstGeom>
          <a:noFill/>
        </p:spPr>
        <p:txBody>
          <a:bodyPr wrap="none" lIns="182880" tIns="146304" rIns="182880" bIns="146304" rtlCol="0">
            <a:spAutoFit/>
          </a:bodyPr>
          <a:lstStyle/>
          <a:p>
            <a:pPr>
              <a:lnSpc>
                <a:spcPct val="90000"/>
              </a:lnSpc>
              <a:spcAft>
                <a:spcPts val="600"/>
              </a:spcAft>
            </a:pPr>
            <a:r>
              <a:rPr lang="it-IT" sz="1400" b="1" dirty="0"/>
              <a:t>SOA</a:t>
            </a:r>
          </a:p>
        </p:txBody>
      </p:sp>
      <p:sp>
        <p:nvSpPr>
          <p:cNvPr id="15" name="CasellaDiTesto 14">
            <a:extLst>
              <a:ext uri="{FF2B5EF4-FFF2-40B4-BE49-F238E27FC236}">
                <a16:creationId xmlns:a16="http://schemas.microsoft.com/office/drawing/2014/main" id="{3FF0267E-94AE-817C-F2E4-567F30578BBE}"/>
              </a:ext>
            </a:extLst>
          </p:cNvPr>
          <p:cNvSpPr txBox="1"/>
          <p:nvPr/>
        </p:nvSpPr>
        <p:spPr>
          <a:xfrm>
            <a:off x="3725196" y="3582074"/>
            <a:ext cx="722505" cy="489365"/>
          </a:xfrm>
          <a:prstGeom prst="rect">
            <a:avLst/>
          </a:prstGeom>
          <a:noFill/>
        </p:spPr>
        <p:txBody>
          <a:bodyPr wrap="none" lIns="182880" tIns="146304" rIns="182880" bIns="146304" rtlCol="0">
            <a:spAutoFit/>
          </a:bodyPr>
          <a:lstStyle/>
          <a:p>
            <a:pPr>
              <a:lnSpc>
                <a:spcPct val="90000"/>
              </a:lnSpc>
              <a:spcAft>
                <a:spcPts val="600"/>
              </a:spcAft>
            </a:pPr>
            <a:r>
              <a:rPr lang="it-IT" sz="1400" b="1" dirty="0"/>
              <a:t>EDA</a:t>
            </a:r>
          </a:p>
        </p:txBody>
      </p:sp>
      <p:sp>
        <p:nvSpPr>
          <p:cNvPr id="16" name="Segnaposto piè di pagina 3">
            <a:extLst>
              <a:ext uri="{FF2B5EF4-FFF2-40B4-BE49-F238E27FC236}">
                <a16:creationId xmlns:a16="http://schemas.microsoft.com/office/drawing/2014/main" id="{39474210-9556-5CB8-947F-BA3CDC558206}"/>
              </a:ext>
            </a:extLst>
          </p:cNvPr>
          <p:cNvSpPr txBox="1">
            <a:spLocks/>
          </p:cNvSpPr>
          <p:nvPr/>
        </p:nvSpPr>
        <p:spPr>
          <a:xfrm>
            <a:off x="366122" y="6286803"/>
            <a:ext cx="7196162" cy="519112"/>
          </a:xfrm>
          <a:prstGeom prst="rect">
            <a:avLst/>
          </a:prstGeom>
        </p:spPr>
        <p:txBody>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it-IT" altLang="en-US"/>
              <a:t>30/06/2023 – WorkingSoftware</a:t>
            </a:r>
            <a:endParaRPr lang="en-US" altLang="en-US" dirty="0"/>
          </a:p>
        </p:txBody>
      </p:sp>
    </p:spTree>
    <p:extLst>
      <p:ext uri="{BB962C8B-B14F-4D97-AF65-F5344CB8AC3E}">
        <p14:creationId xmlns:p14="http://schemas.microsoft.com/office/powerpoint/2010/main" val="875525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Freeform: Shape 21">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282117" y="-253670"/>
            <a:ext cx="137072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668730" y="422146"/>
            <a:ext cx="484026"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7532611" y="655140"/>
            <a:ext cx="515604"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Shape 27">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7017482" y="0"/>
            <a:ext cx="2126518"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Segnaposto piè di pagina 1"/>
          <p:cNvSpPr>
            <a:spLocks noGrp="1"/>
          </p:cNvSpPr>
          <p:nvPr>
            <p:ph type="ftr" sz="quarter" idx="10"/>
          </p:nvPr>
        </p:nvSpPr>
        <p:spPr>
          <a:xfrm>
            <a:off x="3028950" y="6356350"/>
            <a:ext cx="3086100" cy="365125"/>
          </a:xfrm>
        </p:spPr>
        <p:txBody>
          <a:bodyPr vert="horz" lIns="91440" tIns="45720" rIns="91440" bIns="45720" rtlCol="0" anchor="ctr">
            <a:normAutofit/>
          </a:bodyPr>
          <a:lstStyle/>
          <a:p>
            <a:pPr algn="ctr">
              <a:spcAft>
                <a:spcPts val="600"/>
              </a:spcAft>
              <a:defRPr/>
            </a:pPr>
            <a:r>
              <a:rPr lang="en-US" altLang="en-US" sz="1200" kern="1200">
                <a:solidFill>
                  <a:schemeClr val="tx1">
                    <a:tint val="75000"/>
                  </a:schemeClr>
                </a:solidFill>
                <a:latin typeface="+mn-lt"/>
                <a:ea typeface="+mn-ea"/>
                <a:cs typeface="+mn-cs"/>
              </a:rPr>
              <a:t>30/06/2023 – WorkingSoftware</a:t>
            </a:r>
          </a:p>
        </p:txBody>
      </p:sp>
      <p:sp>
        <p:nvSpPr>
          <p:cNvPr id="30" name="Isosceles Triangle 29">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982258" y="6115501"/>
            <a:ext cx="1120884"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Immagine 14">
            <a:extLst>
              <a:ext uri="{FF2B5EF4-FFF2-40B4-BE49-F238E27FC236}">
                <a16:creationId xmlns:a16="http://schemas.microsoft.com/office/drawing/2014/main" id="{2A6CB487-7D6E-BEAA-8341-6E66C67D4993}"/>
              </a:ext>
            </a:extLst>
          </p:cNvPr>
          <p:cNvPicPr>
            <a:picLocks noChangeAspect="1"/>
          </p:cNvPicPr>
          <p:nvPr/>
        </p:nvPicPr>
        <p:blipFill>
          <a:blip r:embed="rId2"/>
          <a:stretch>
            <a:fillRect/>
          </a:stretch>
        </p:blipFill>
        <p:spPr>
          <a:xfrm>
            <a:off x="230791" y="1732623"/>
            <a:ext cx="3659724" cy="3862506"/>
          </a:xfrm>
          <a:prstGeom prst="rect">
            <a:avLst/>
          </a:prstGeom>
          <a:ln>
            <a:noFill/>
          </a:ln>
        </p:spPr>
      </p:pic>
      <p:sp>
        <p:nvSpPr>
          <p:cNvPr id="32" name="Isosceles Triangle 31">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703060" y="6453143"/>
            <a:ext cx="611177"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e 15">
            <a:extLst>
              <a:ext uri="{FF2B5EF4-FFF2-40B4-BE49-F238E27FC236}">
                <a16:creationId xmlns:a16="http://schemas.microsoft.com/office/drawing/2014/main" id="{D1805EB3-6FCB-6767-BA0B-86D74BD80338}"/>
              </a:ext>
            </a:extLst>
          </p:cNvPr>
          <p:cNvSpPr/>
          <p:nvPr/>
        </p:nvSpPr>
        <p:spPr bwMode="auto">
          <a:xfrm>
            <a:off x="4121306" y="987562"/>
            <a:ext cx="3810000" cy="21336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it-IT" dirty="0">
                <a:gradFill>
                  <a:gsLst>
                    <a:gs pos="0">
                      <a:srgbClr val="FFFFFF"/>
                    </a:gs>
                    <a:gs pos="100000">
                      <a:srgbClr val="FFFFFF"/>
                    </a:gs>
                  </a:gsLst>
                  <a:lin ang="5400000" scaled="0"/>
                </a:gradFill>
                <a:ea typeface="Segoe UI" pitchFamily="34" charset="0"/>
                <a:cs typeface="Segoe UI" pitchFamily="34" charset="0"/>
              </a:rPr>
              <a:t>Risk </a:t>
            </a:r>
            <a:r>
              <a:rPr lang="it-IT" dirty="0" err="1">
                <a:gradFill>
                  <a:gsLst>
                    <a:gs pos="0">
                      <a:srgbClr val="FFFFFF"/>
                    </a:gs>
                    <a:gs pos="100000">
                      <a:srgbClr val="FFFFFF"/>
                    </a:gs>
                  </a:gsLst>
                  <a:lin ang="5400000" scaled="0"/>
                </a:gradFill>
                <a:ea typeface="Segoe UI" pitchFamily="34" charset="0"/>
                <a:cs typeface="Segoe UI" pitchFamily="34" charset="0"/>
              </a:rPr>
              <a:t>comes</a:t>
            </a:r>
            <a:r>
              <a:rPr lang="it-IT" dirty="0">
                <a:gradFill>
                  <a:gsLst>
                    <a:gs pos="0">
                      <a:srgbClr val="FFFFFF"/>
                    </a:gs>
                    <a:gs pos="100000">
                      <a:srgbClr val="FFFFFF"/>
                    </a:gs>
                  </a:gsLst>
                  <a:lin ang="5400000" scaled="0"/>
                </a:gradFill>
                <a:ea typeface="Segoe UI" pitchFamily="34" charset="0"/>
                <a:cs typeface="Segoe UI" pitchFamily="34" charset="0"/>
              </a:rPr>
              <a:t> from </a:t>
            </a:r>
            <a:r>
              <a:rPr lang="it-IT" dirty="0" err="1">
                <a:gradFill>
                  <a:gsLst>
                    <a:gs pos="0">
                      <a:srgbClr val="FFFFFF"/>
                    </a:gs>
                    <a:gs pos="100000">
                      <a:srgbClr val="FFFFFF"/>
                    </a:gs>
                  </a:gsLst>
                  <a:lin ang="5400000" scaled="0"/>
                </a:gradFill>
                <a:ea typeface="Segoe UI" pitchFamily="34" charset="0"/>
                <a:cs typeface="Segoe UI" pitchFamily="34" charset="0"/>
              </a:rPr>
              <a:t>not</a:t>
            </a:r>
            <a:r>
              <a:rPr lang="it-IT" dirty="0">
                <a:gradFill>
                  <a:gsLst>
                    <a:gs pos="0">
                      <a:srgbClr val="FFFFFF"/>
                    </a:gs>
                    <a:gs pos="100000">
                      <a:srgbClr val="FFFFFF"/>
                    </a:gs>
                  </a:gsLst>
                  <a:lin ang="5400000" scaled="0"/>
                </a:gradFill>
                <a:ea typeface="Segoe UI" pitchFamily="34" charset="0"/>
                <a:cs typeface="Segoe UI" pitchFamily="34" charset="0"/>
              </a:rPr>
              <a:t> </a:t>
            </a:r>
            <a:r>
              <a:rPr lang="it-IT" dirty="0" err="1">
                <a:gradFill>
                  <a:gsLst>
                    <a:gs pos="0">
                      <a:srgbClr val="FFFFFF"/>
                    </a:gs>
                    <a:gs pos="100000">
                      <a:srgbClr val="FFFFFF"/>
                    </a:gs>
                  </a:gsLst>
                  <a:lin ang="5400000" scaled="0"/>
                </a:gradFill>
                <a:ea typeface="Segoe UI" pitchFamily="34" charset="0"/>
                <a:cs typeface="Segoe UI" pitchFamily="34" charset="0"/>
              </a:rPr>
              <a:t>knowing</a:t>
            </a:r>
            <a:r>
              <a:rPr lang="it-IT" dirty="0">
                <a:gradFill>
                  <a:gsLst>
                    <a:gs pos="0">
                      <a:srgbClr val="FFFFFF"/>
                    </a:gs>
                    <a:gs pos="100000">
                      <a:srgbClr val="FFFFFF"/>
                    </a:gs>
                  </a:gsLst>
                  <a:lin ang="5400000" scaled="0"/>
                </a:gradFill>
                <a:ea typeface="Segoe UI" pitchFamily="34" charset="0"/>
                <a:cs typeface="Segoe UI" pitchFamily="34" charset="0"/>
              </a:rPr>
              <a:t> </a:t>
            </a:r>
            <a:r>
              <a:rPr lang="it-IT" dirty="0" err="1">
                <a:gradFill>
                  <a:gsLst>
                    <a:gs pos="0">
                      <a:srgbClr val="FFFFFF"/>
                    </a:gs>
                    <a:gs pos="100000">
                      <a:srgbClr val="FFFFFF"/>
                    </a:gs>
                  </a:gsLst>
                  <a:lin ang="5400000" scaled="0"/>
                </a:gradFill>
                <a:ea typeface="Segoe UI" pitchFamily="34" charset="0"/>
                <a:cs typeface="Segoe UI" pitchFamily="34" charset="0"/>
              </a:rPr>
              <a:t>what</a:t>
            </a:r>
            <a:r>
              <a:rPr lang="it-IT" dirty="0">
                <a:gradFill>
                  <a:gsLst>
                    <a:gs pos="0">
                      <a:srgbClr val="FFFFFF"/>
                    </a:gs>
                    <a:gs pos="100000">
                      <a:srgbClr val="FFFFFF"/>
                    </a:gs>
                  </a:gsLst>
                  <a:lin ang="5400000" scaled="0"/>
                </a:gradFill>
                <a:ea typeface="Segoe UI" pitchFamily="34" charset="0"/>
                <a:cs typeface="Segoe UI" pitchFamily="34" charset="0"/>
              </a:rPr>
              <a:t> </a:t>
            </a:r>
            <a:r>
              <a:rPr lang="it-IT" dirty="0" err="1">
                <a:gradFill>
                  <a:gsLst>
                    <a:gs pos="0">
                      <a:srgbClr val="FFFFFF"/>
                    </a:gs>
                    <a:gs pos="100000">
                      <a:srgbClr val="FFFFFF"/>
                    </a:gs>
                  </a:gsLst>
                  <a:lin ang="5400000" scaled="0"/>
                </a:gradFill>
                <a:ea typeface="Segoe UI" pitchFamily="34" charset="0"/>
                <a:cs typeface="Segoe UI" pitchFamily="34" charset="0"/>
              </a:rPr>
              <a:t>you</a:t>
            </a:r>
            <a:r>
              <a:rPr lang="it-IT" dirty="0">
                <a:gradFill>
                  <a:gsLst>
                    <a:gs pos="0">
                      <a:srgbClr val="FFFFFF"/>
                    </a:gs>
                    <a:gs pos="100000">
                      <a:srgbClr val="FFFFFF"/>
                    </a:gs>
                  </a:gsLst>
                  <a:lin ang="5400000" scaled="0"/>
                </a:gradFill>
                <a:ea typeface="Segoe UI" pitchFamily="34" charset="0"/>
                <a:cs typeface="Segoe UI" pitchFamily="34" charset="0"/>
              </a:rPr>
              <a:t> are </a:t>
            </a:r>
            <a:r>
              <a:rPr lang="it-IT" dirty="0" err="1">
                <a:gradFill>
                  <a:gsLst>
                    <a:gs pos="0">
                      <a:srgbClr val="FFFFFF"/>
                    </a:gs>
                    <a:gs pos="100000">
                      <a:srgbClr val="FFFFFF"/>
                    </a:gs>
                  </a:gsLst>
                  <a:lin ang="5400000" scaled="0"/>
                </a:gradFill>
                <a:ea typeface="Segoe UI" pitchFamily="34" charset="0"/>
                <a:cs typeface="Segoe UI" pitchFamily="34" charset="0"/>
              </a:rPr>
              <a:t>doing</a:t>
            </a:r>
            <a:endParaRPr lang="it-IT"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it-IT"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it-IT" sz="1400" dirty="0">
                <a:gradFill>
                  <a:gsLst>
                    <a:gs pos="0">
                      <a:srgbClr val="FFFFFF"/>
                    </a:gs>
                    <a:gs pos="100000">
                      <a:srgbClr val="FFFFFF"/>
                    </a:gs>
                  </a:gsLst>
                  <a:lin ang="5400000" scaled="0"/>
                </a:gradFill>
                <a:ea typeface="Segoe UI" pitchFamily="34" charset="0"/>
                <a:cs typeface="Segoe UI" pitchFamily="34" charset="0"/>
              </a:rPr>
              <a:t>(Warren Buffet)</a:t>
            </a:r>
          </a:p>
        </p:txBody>
      </p:sp>
      <p:sp>
        <p:nvSpPr>
          <p:cNvPr id="17" name="Ovale 16">
            <a:extLst>
              <a:ext uri="{FF2B5EF4-FFF2-40B4-BE49-F238E27FC236}">
                <a16:creationId xmlns:a16="http://schemas.microsoft.com/office/drawing/2014/main" id="{96DEC9A0-BD09-E2C7-B375-F38A6660BE2B}"/>
              </a:ext>
            </a:extLst>
          </p:cNvPr>
          <p:cNvSpPr/>
          <p:nvPr/>
        </p:nvSpPr>
        <p:spPr bwMode="auto">
          <a:xfrm>
            <a:off x="5103209" y="3982289"/>
            <a:ext cx="3810000" cy="175260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it-IT" dirty="0">
                <a:gradFill>
                  <a:gsLst>
                    <a:gs pos="0">
                      <a:srgbClr val="FFFFFF"/>
                    </a:gs>
                    <a:gs pos="100000">
                      <a:srgbClr val="FFFFFF"/>
                    </a:gs>
                  </a:gsLst>
                  <a:lin ang="5400000" scaled="0"/>
                </a:gradFill>
                <a:ea typeface="Segoe UI" pitchFamily="34" charset="0"/>
                <a:cs typeface="Segoe UI" pitchFamily="34" charset="0"/>
              </a:rPr>
              <a:t>The </a:t>
            </a:r>
            <a:r>
              <a:rPr lang="it-IT" dirty="0" err="1">
                <a:gradFill>
                  <a:gsLst>
                    <a:gs pos="0">
                      <a:srgbClr val="FFFFFF"/>
                    </a:gs>
                    <a:gs pos="100000">
                      <a:srgbClr val="FFFFFF"/>
                    </a:gs>
                  </a:gsLst>
                  <a:lin ang="5400000" scaled="0"/>
                </a:gradFill>
                <a:ea typeface="Segoe UI" pitchFamily="34" charset="0"/>
                <a:cs typeface="Segoe UI" pitchFamily="34" charset="0"/>
              </a:rPr>
              <a:t>only</a:t>
            </a:r>
            <a:r>
              <a:rPr lang="it-IT" dirty="0">
                <a:gradFill>
                  <a:gsLst>
                    <a:gs pos="0">
                      <a:srgbClr val="FFFFFF"/>
                    </a:gs>
                    <a:gs pos="100000">
                      <a:srgbClr val="FFFFFF"/>
                    </a:gs>
                  </a:gsLst>
                  <a:lin ang="5400000" scaled="0"/>
                </a:gradFill>
                <a:ea typeface="Segoe UI" pitchFamily="34" charset="0"/>
                <a:cs typeface="Segoe UI" pitchFamily="34" charset="0"/>
              </a:rPr>
              <a:t> way to </a:t>
            </a:r>
            <a:r>
              <a:rPr lang="it-IT" dirty="0" err="1">
                <a:gradFill>
                  <a:gsLst>
                    <a:gs pos="0">
                      <a:srgbClr val="FFFFFF"/>
                    </a:gs>
                    <a:gs pos="100000">
                      <a:srgbClr val="FFFFFF"/>
                    </a:gs>
                  </a:gsLst>
                  <a:lin ang="5400000" scaled="0"/>
                </a:gradFill>
                <a:ea typeface="Segoe UI" pitchFamily="34" charset="0"/>
                <a:cs typeface="Segoe UI" pitchFamily="34" charset="0"/>
              </a:rPr>
              <a:t>decrease</a:t>
            </a:r>
            <a:r>
              <a:rPr lang="it-IT" dirty="0">
                <a:gradFill>
                  <a:gsLst>
                    <a:gs pos="0">
                      <a:srgbClr val="FFFFFF"/>
                    </a:gs>
                    <a:gs pos="100000">
                      <a:srgbClr val="FFFFFF"/>
                    </a:gs>
                  </a:gsLst>
                  <a:lin ang="5400000" scaled="0"/>
                </a:gradFill>
                <a:ea typeface="Segoe UI" pitchFamily="34" charset="0"/>
                <a:cs typeface="Segoe UI" pitchFamily="34" charset="0"/>
              </a:rPr>
              <a:t> </a:t>
            </a:r>
            <a:r>
              <a:rPr lang="it-IT" dirty="0" err="1">
                <a:gradFill>
                  <a:gsLst>
                    <a:gs pos="0">
                      <a:srgbClr val="FFFFFF"/>
                    </a:gs>
                    <a:gs pos="100000">
                      <a:srgbClr val="FFFFFF"/>
                    </a:gs>
                  </a:gsLst>
                  <a:lin ang="5400000" scaled="0"/>
                </a:gradFill>
                <a:ea typeface="Segoe UI" pitchFamily="34" charset="0"/>
                <a:cs typeface="Segoe UI" pitchFamily="34" charset="0"/>
              </a:rPr>
              <a:t>ignorance</a:t>
            </a:r>
            <a:r>
              <a:rPr lang="it-IT" dirty="0">
                <a:gradFill>
                  <a:gsLst>
                    <a:gs pos="0">
                      <a:srgbClr val="FFFFFF"/>
                    </a:gs>
                    <a:gs pos="100000">
                      <a:srgbClr val="FFFFFF"/>
                    </a:gs>
                  </a:gsLst>
                  <a:lin ang="5400000" scaled="0"/>
                </a:gradFill>
                <a:ea typeface="Segoe UI" pitchFamily="34" charset="0"/>
                <a:cs typeface="Segoe UI" pitchFamily="34" charset="0"/>
              </a:rPr>
              <a:t> </a:t>
            </a:r>
            <a:r>
              <a:rPr lang="it-IT" dirty="0" err="1">
                <a:gradFill>
                  <a:gsLst>
                    <a:gs pos="0">
                      <a:srgbClr val="FFFFFF"/>
                    </a:gs>
                    <a:gs pos="100000">
                      <a:srgbClr val="FFFFFF"/>
                    </a:gs>
                  </a:gsLst>
                  <a:lin ang="5400000" scaled="0"/>
                </a:gradFill>
                <a:ea typeface="Segoe UI" pitchFamily="34" charset="0"/>
                <a:cs typeface="Segoe UI" pitchFamily="34" charset="0"/>
              </a:rPr>
              <a:t>is</a:t>
            </a:r>
            <a:r>
              <a:rPr lang="it-IT" dirty="0">
                <a:gradFill>
                  <a:gsLst>
                    <a:gs pos="0">
                      <a:srgbClr val="FFFFFF"/>
                    </a:gs>
                    <a:gs pos="100000">
                      <a:srgbClr val="FFFFFF"/>
                    </a:gs>
                  </a:gsLst>
                  <a:lin ang="5400000" scaled="0"/>
                </a:gradFill>
                <a:ea typeface="Segoe UI" pitchFamily="34" charset="0"/>
                <a:cs typeface="Segoe UI" pitchFamily="34" charset="0"/>
              </a:rPr>
              <a:t> to </a:t>
            </a:r>
            <a:r>
              <a:rPr lang="it-IT" dirty="0" err="1">
                <a:gradFill>
                  <a:gsLst>
                    <a:gs pos="0">
                      <a:srgbClr val="FFFFFF"/>
                    </a:gs>
                    <a:gs pos="100000">
                      <a:srgbClr val="FFFFFF"/>
                    </a:gs>
                  </a:gsLst>
                  <a:lin ang="5400000" scaled="0"/>
                </a:gradFill>
                <a:ea typeface="Segoe UI" pitchFamily="34" charset="0"/>
                <a:cs typeface="Segoe UI" pitchFamily="34" charset="0"/>
              </a:rPr>
              <a:t>increase</a:t>
            </a:r>
            <a:r>
              <a:rPr lang="it-IT" dirty="0">
                <a:gradFill>
                  <a:gsLst>
                    <a:gs pos="0">
                      <a:srgbClr val="FFFFFF"/>
                    </a:gs>
                    <a:gs pos="100000">
                      <a:srgbClr val="FFFFFF"/>
                    </a:gs>
                  </a:gsLst>
                  <a:lin ang="5400000" scaled="0"/>
                </a:gradFill>
                <a:ea typeface="Segoe UI" pitchFamily="34" charset="0"/>
                <a:cs typeface="Segoe UI" pitchFamily="34" charset="0"/>
              </a:rPr>
              <a:t> </a:t>
            </a:r>
            <a:r>
              <a:rPr lang="it-IT" dirty="0" err="1">
                <a:gradFill>
                  <a:gsLst>
                    <a:gs pos="0">
                      <a:srgbClr val="FFFFFF"/>
                    </a:gs>
                    <a:gs pos="100000">
                      <a:srgbClr val="FFFFFF"/>
                    </a:gs>
                  </a:gsLst>
                  <a:lin ang="5400000" scaled="0"/>
                </a:gradFill>
                <a:ea typeface="Segoe UI" pitchFamily="34" charset="0"/>
                <a:cs typeface="Segoe UI" pitchFamily="34" charset="0"/>
              </a:rPr>
              <a:t>understanding</a:t>
            </a:r>
            <a:endParaRPr lang="it-IT"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819689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9144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olo 2"/>
          <p:cNvSpPr>
            <a:spLocks noGrp="1"/>
          </p:cNvSpPr>
          <p:nvPr>
            <p:ph type="ctrTitle" idx="4294967295"/>
          </p:nvPr>
        </p:nvSpPr>
        <p:spPr>
          <a:xfrm>
            <a:off x="417399" y="643467"/>
            <a:ext cx="8408193" cy="744836"/>
          </a:xfrm>
          <a:prstGeom prst="rect">
            <a:avLst/>
          </a:prstGeom>
        </p:spPr>
        <p:txBody>
          <a:bodyPr vert="horz" lIns="91440" tIns="45720" rIns="91440" bIns="45720" rtlCol="0" anchor="ctr">
            <a:normAutofit/>
          </a:bodyPr>
          <a:lstStyle/>
          <a:p>
            <a:pPr algn="ctr"/>
            <a:r>
              <a:rPr lang="en-US" sz="2800" kern="1200" dirty="0">
                <a:solidFill>
                  <a:schemeClr val="bg1"/>
                </a:solidFill>
                <a:latin typeface="+mj-lt"/>
                <a:ea typeface="+mj-ea"/>
                <a:cs typeface="+mj-cs"/>
              </a:rPr>
              <a:t>Hands-On Learning</a:t>
            </a:r>
          </a:p>
        </p:txBody>
      </p:sp>
      <p:pic>
        <p:nvPicPr>
          <p:cNvPr id="8" name="Immagine 7">
            <a:extLst>
              <a:ext uri="{FF2B5EF4-FFF2-40B4-BE49-F238E27FC236}">
                <a16:creationId xmlns:a16="http://schemas.microsoft.com/office/drawing/2014/main" id="{02CC0AE7-9E96-F456-F748-3B8F45EF5D0D}"/>
              </a:ext>
            </a:extLst>
          </p:cNvPr>
          <p:cNvPicPr>
            <a:picLocks noChangeAspect="1"/>
          </p:cNvPicPr>
          <p:nvPr/>
        </p:nvPicPr>
        <p:blipFill>
          <a:blip r:embed="rId2"/>
          <a:stretch>
            <a:fillRect/>
          </a:stretch>
        </p:blipFill>
        <p:spPr>
          <a:xfrm>
            <a:off x="482600" y="2195673"/>
            <a:ext cx="8178799" cy="3353306"/>
          </a:xfrm>
          <a:prstGeom prst="rect">
            <a:avLst/>
          </a:prstGeom>
        </p:spPr>
      </p:pic>
      <p:sp>
        <p:nvSpPr>
          <p:cNvPr id="2" name="Segnaposto piè di pagina 1"/>
          <p:cNvSpPr>
            <a:spLocks noGrp="1"/>
          </p:cNvSpPr>
          <p:nvPr>
            <p:ph type="ftr" sz="quarter" idx="10"/>
          </p:nvPr>
        </p:nvSpPr>
        <p:spPr>
          <a:xfrm>
            <a:off x="3028950" y="6356350"/>
            <a:ext cx="3086100" cy="365125"/>
          </a:xfrm>
        </p:spPr>
        <p:txBody>
          <a:bodyPr vert="horz" lIns="91440" tIns="45720" rIns="91440" bIns="45720" rtlCol="0" anchor="ctr">
            <a:normAutofit/>
          </a:bodyPr>
          <a:lstStyle/>
          <a:p>
            <a:pPr algn="ctr">
              <a:spcAft>
                <a:spcPts val="600"/>
              </a:spcAft>
              <a:defRPr/>
            </a:pPr>
            <a:r>
              <a:rPr lang="en-US" altLang="en-US" sz="1200" kern="1200">
                <a:solidFill>
                  <a:schemeClr val="tx1">
                    <a:tint val="75000"/>
                  </a:schemeClr>
                </a:solidFill>
                <a:latin typeface="+mn-lt"/>
                <a:ea typeface="+mn-ea"/>
                <a:cs typeface="+mn-cs"/>
              </a:rPr>
              <a:t>30/06/2023 – WorkingSoftware</a:t>
            </a:r>
          </a:p>
        </p:txBody>
      </p:sp>
    </p:spTree>
    <p:extLst>
      <p:ext uri="{BB962C8B-B14F-4D97-AF65-F5344CB8AC3E}">
        <p14:creationId xmlns:p14="http://schemas.microsoft.com/office/powerpoint/2010/main" val="28898415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Immagine 7">
            <a:extLst>
              <a:ext uri="{FF2B5EF4-FFF2-40B4-BE49-F238E27FC236}">
                <a16:creationId xmlns:a16="http://schemas.microsoft.com/office/drawing/2014/main" id="{82057C60-26FC-B7BC-2967-259E42ED49D9}"/>
              </a:ext>
            </a:extLst>
          </p:cNvPr>
          <p:cNvPicPr>
            <a:picLocks noChangeAspect="1"/>
          </p:cNvPicPr>
          <p:nvPr/>
        </p:nvPicPr>
        <p:blipFill>
          <a:blip r:embed="rId2"/>
          <a:stretch>
            <a:fillRect/>
          </a:stretch>
        </p:blipFill>
        <p:spPr>
          <a:xfrm>
            <a:off x="482600" y="1609216"/>
            <a:ext cx="8178799" cy="3639566"/>
          </a:xfrm>
          <a:prstGeom prst="rect">
            <a:avLst/>
          </a:prstGeom>
        </p:spPr>
      </p:pic>
      <p:sp>
        <p:nvSpPr>
          <p:cNvPr id="9" name="Segnaposto piè di pagina 3">
            <a:extLst>
              <a:ext uri="{FF2B5EF4-FFF2-40B4-BE49-F238E27FC236}">
                <a16:creationId xmlns:a16="http://schemas.microsoft.com/office/drawing/2014/main" id="{651745FE-8E4D-3D52-36D3-0665593EDB23}"/>
              </a:ext>
            </a:extLst>
          </p:cNvPr>
          <p:cNvSpPr>
            <a:spLocks noGrp="1"/>
          </p:cNvSpPr>
          <p:nvPr>
            <p:ph type="ftr" sz="quarter" idx="11"/>
          </p:nvPr>
        </p:nvSpPr>
        <p:spPr>
          <a:xfrm>
            <a:off x="366122" y="6286803"/>
            <a:ext cx="7196162" cy="519112"/>
          </a:xfrm>
        </p:spPr>
        <p:txBody>
          <a:bodyPr/>
          <a:lstStyle/>
          <a:p>
            <a:pPr>
              <a:defRPr/>
            </a:pPr>
            <a:r>
              <a:rPr lang="it-IT" altLang="en-US" dirty="0"/>
              <a:t>30/06/2023 – </a:t>
            </a:r>
            <a:r>
              <a:rPr lang="it-IT" altLang="en-US" dirty="0" err="1"/>
              <a:t>WorkingSoftware</a:t>
            </a:r>
            <a:endParaRPr lang="en-US" altLang="en-US" dirty="0"/>
          </a:p>
        </p:txBody>
      </p:sp>
    </p:spTree>
    <p:extLst>
      <p:ext uri="{BB962C8B-B14F-4D97-AF65-F5344CB8AC3E}">
        <p14:creationId xmlns:p14="http://schemas.microsoft.com/office/powerpoint/2010/main" val="41620544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p:cNvSpPr>
            <a:spLocks noGrp="1"/>
          </p:cNvSpPr>
          <p:nvPr>
            <p:ph type="ctrTitle" idx="4294967295"/>
          </p:nvPr>
        </p:nvSpPr>
        <p:spPr>
          <a:xfrm>
            <a:off x="0" y="1966913"/>
            <a:ext cx="1971675" cy="2547937"/>
          </a:xfrm>
          <a:prstGeom prst="rect">
            <a:avLst/>
          </a:prstGeom>
          <a:noFill/>
        </p:spPr>
        <p:txBody>
          <a:bodyPr vert="horz" lIns="91440" tIns="45720" rIns="91440" bIns="45720" rtlCol="0" anchor="ctr">
            <a:normAutofit/>
          </a:bodyPr>
          <a:lstStyle/>
          <a:p>
            <a:pPr algn="ctr">
              <a:lnSpc>
                <a:spcPct val="90000"/>
              </a:lnSpc>
            </a:pPr>
            <a:r>
              <a:rPr lang="en-US" sz="3100" kern="1200">
                <a:solidFill>
                  <a:srgbClr val="FFFFFF"/>
                </a:solidFill>
                <a:latin typeface="+mj-lt"/>
                <a:ea typeface="+mj-ea"/>
                <a:cs typeface="+mj-cs"/>
              </a:rPr>
              <a:t>Failure Symptoms</a:t>
            </a:r>
          </a:p>
        </p:txBody>
      </p:sp>
      <p:pic>
        <p:nvPicPr>
          <p:cNvPr id="11" name="Immagine 10" descr="Immagine che contiene clipart, disegno, Cartoni animati, illustrazione&#10;&#10;Descrizione generata automaticamente">
            <a:extLst>
              <a:ext uri="{FF2B5EF4-FFF2-40B4-BE49-F238E27FC236}">
                <a16:creationId xmlns:a16="http://schemas.microsoft.com/office/drawing/2014/main" id="{97DA0AB0-6491-9FA7-3365-A70DFF855EFA}"/>
              </a:ext>
            </a:extLst>
          </p:cNvPr>
          <p:cNvPicPr>
            <a:picLocks noChangeAspect="1"/>
          </p:cNvPicPr>
          <p:nvPr/>
        </p:nvPicPr>
        <p:blipFill>
          <a:blip r:embed="rId2"/>
          <a:stretch>
            <a:fillRect/>
          </a:stretch>
        </p:blipFill>
        <p:spPr>
          <a:xfrm>
            <a:off x="279509" y="906463"/>
            <a:ext cx="4684542" cy="3786308"/>
          </a:xfrm>
          <a:prstGeom prst="rect">
            <a:avLst/>
          </a:prstGeom>
        </p:spPr>
      </p:pic>
      <p:sp>
        <p:nvSpPr>
          <p:cNvPr id="12" name="CasellaDiTesto 11">
            <a:extLst>
              <a:ext uri="{FF2B5EF4-FFF2-40B4-BE49-F238E27FC236}">
                <a16:creationId xmlns:a16="http://schemas.microsoft.com/office/drawing/2014/main" id="{C571A4CA-3BE6-B1C5-3A32-1DEE26402417}"/>
              </a:ext>
            </a:extLst>
          </p:cNvPr>
          <p:cNvSpPr txBox="1"/>
          <p:nvPr/>
        </p:nvSpPr>
        <p:spPr>
          <a:xfrm>
            <a:off x="433157" y="2291386"/>
            <a:ext cx="1044904" cy="683264"/>
          </a:xfrm>
          <a:prstGeom prst="rect">
            <a:avLst/>
          </a:prstGeom>
          <a:noFill/>
        </p:spPr>
        <p:txBody>
          <a:bodyPr wrap="square" lIns="182880" tIns="146304" rIns="182880" bIns="146304" rtlCol="0">
            <a:spAutoFit/>
          </a:bodyPr>
          <a:lstStyle/>
          <a:p>
            <a:pPr>
              <a:lnSpc>
                <a:spcPct val="90000"/>
              </a:lnSpc>
              <a:spcAft>
                <a:spcPts val="600"/>
              </a:spcAft>
            </a:pPr>
            <a:r>
              <a:rPr lang="it-IT" sz="1400" b="1" dirty="0"/>
              <a:t>App Service</a:t>
            </a:r>
          </a:p>
        </p:txBody>
      </p:sp>
      <p:sp>
        <p:nvSpPr>
          <p:cNvPr id="13" name="CasellaDiTesto 12">
            <a:extLst>
              <a:ext uri="{FF2B5EF4-FFF2-40B4-BE49-F238E27FC236}">
                <a16:creationId xmlns:a16="http://schemas.microsoft.com/office/drawing/2014/main" id="{F4A2FC72-BF4B-CC5E-4119-94241D45F0FF}"/>
              </a:ext>
            </a:extLst>
          </p:cNvPr>
          <p:cNvSpPr txBox="1"/>
          <p:nvPr/>
        </p:nvSpPr>
        <p:spPr>
          <a:xfrm>
            <a:off x="1157495" y="1200848"/>
            <a:ext cx="609993" cy="433965"/>
          </a:xfrm>
          <a:prstGeom prst="rect">
            <a:avLst/>
          </a:prstGeom>
          <a:noFill/>
        </p:spPr>
        <p:txBody>
          <a:bodyPr wrap="square" lIns="182880" tIns="146304" rIns="182880" bIns="146304" rtlCol="0">
            <a:spAutoFit/>
          </a:bodyPr>
          <a:lstStyle/>
          <a:p>
            <a:pPr>
              <a:lnSpc>
                <a:spcPct val="90000"/>
              </a:lnSpc>
              <a:spcAft>
                <a:spcPts val="600"/>
              </a:spcAft>
            </a:pPr>
            <a:r>
              <a:rPr lang="it-IT" sz="1000" b="1" dirty="0"/>
              <a:t>AKS</a:t>
            </a:r>
          </a:p>
        </p:txBody>
      </p:sp>
      <p:sp>
        <p:nvSpPr>
          <p:cNvPr id="14" name="CasellaDiTesto 13">
            <a:extLst>
              <a:ext uri="{FF2B5EF4-FFF2-40B4-BE49-F238E27FC236}">
                <a16:creationId xmlns:a16="http://schemas.microsoft.com/office/drawing/2014/main" id="{66D9A4D1-C516-908A-6553-36891A1339CA}"/>
              </a:ext>
            </a:extLst>
          </p:cNvPr>
          <p:cNvSpPr txBox="1"/>
          <p:nvPr/>
        </p:nvSpPr>
        <p:spPr>
          <a:xfrm>
            <a:off x="3729124" y="2461268"/>
            <a:ext cx="1208369" cy="683264"/>
          </a:xfrm>
          <a:prstGeom prst="rect">
            <a:avLst/>
          </a:prstGeom>
          <a:noFill/>
        </p:spPr>
        <p:txBody>
          <a:bodyPr wrap="square" lIns="182880" tIns="146304" rIns="182880" bIns="146304" rtlCol="0">
            <a:spAutoFit/>
          </a:bodyPr>
          <a:lstStyle/>
          <a:p>
            <a:pPr>
              <a:lnSpc>
                <a:spcPct val="90000"/>
              </a:lnSpc>
              <a:spcAft>
                <a:spcPts val="600"/>
              </a:spcAft>
            </a:pPr>
            <a:r>
              <a:rPr lang="it-IT" sz="1400" b="1" dirty="0"/>
              <a:t>Container App</a:t>
            </a:r>
          </a:p>
        </p:txBody>
      </p:sp>
      <p:sp>
        <p:nvSpPr>
          <p:cNvPr id="15" name="Ovale 14">
            <a:extLst>
              <a:ext uri="{FF2B5EF4-FFF2-40B4-BE49-F238E27FC236}">
                <a16:creationId xmlns:a16="http://schemas.microsoft.com/office/drawing/2014/main" id="{0F72D60E-1218-8D0B-4CB6-B7C6E57FE9CF}"/>
              </a:ext>
            </a:extLst>
          </p:cNvPr>
          <p:cNvSpPr/>
          <p:nvPr/>
        </p:nvSpPr>
        <p:spPr bwMode="auto">
          <a:xfrm>
            <a:off x="4572000" y="4322151"/>
            <a:ext cx="2819400" cy="18288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t>Azure Container Apps enables you to build serverless services based on containers</a:t>
            </a:r>
            <a:endParaRPr lang="it-IT" sz="1600" dirty="0">
              <a:gradFill>
                <a:gsLst>
                  <a:gs pos="0">
                    <a:srgbClr val="FFFFFF"/>
                  </a:gs>
                  <a:gs pos="100000">
                    <a:srgbClr val="FFFFFF"/>
                  </a:gs>
                </a:gsLst>
                <a:lin ang="5400000" scaled="0"/>
              </a:gradFill>
              <a:ea typeface="Segoe UI" pitchFamily="34" charset="0"/>
              <a:cs typeface="Segoe UI" pitchFamily="34" charset="0"/>
            </a:endParaRPr>
          </a:p>
        </p:txBody>
      </p:sp>
      <p:sp>
        <p:nvSpPr>
          <p:cNvPr id="16" name="Ovale 15">
            <a:extLst>
              <a:ext uri="{FF2B5EF4-FFF2-40B4-BE49-F238E27FC236}">
                <a16:creationId xmlns:a16="http://schemas.microsoft.com/office/drawing/2014/main" id="{C511134F-27AB-89A9-063F-1B833C191013}"/>
              </a:ext>
            </a:extLst>
          </p:cNvPr>
          <p:cNvSpPr/>
          <p:nvPr/>
        </p:nvSpPr>
        <p:spPr bwMode="auto">
          <a:xfrm>
            <a:off x="4653726" y="148630"/>
            <a:ext cx="3048000" cy="206650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t>Azure </a:t>
            </a:r>
            <a:r>
              <a:rPr lang="en-US" sz="1600" dirty="0" err="1"/>
              <a:t>AppService</a:t>
            </a:r>
            <a:r>
              <a:rPr lang="en-US" sz="1600" dirty="0"/>
              <a:t> provides fully managed hosting for web applications including websites and web APIs</a:t>
            </a:r>
            <a:endParaRPr lang="it-IT" sz="1600" dirty="0">
              <a:gradFill>
                <a:gsLst>
                  <a:gs pos="0">
                    <a:srgbClr val="FFFFFF"/>
                  </a:gs>
                  <a:gs pos="100000">
                    <a:srgbClr val="FFFFFF"/>
                  </a:gs>
                </a:gsLst>
                <a:lin ang="5400000" scaled="0"/>
              </a:gradFill>
              <a:ea typeface="Segoe UI" pitchFamily="34" charset="0"/>
              <a:cs typeface="Segoe UI" pitchFamily="34" charset="0"/>
            </a:endParaRPr>
          </a:p>
        </p:txBody>
      </p:sp>
      <p:sp>
        <p:nvSpPr>
          <p:cNvPr id="17" name="Ovale 16">
            <a:extLst>
              <a:ext uri="{FF2B5EF4-FFF2-40B4-BE49-F238E27FC236}">
                <a16:creationId xmlns:a16="http://schemas.microsoft.com/office/drawing/2014/main" id="{83B7DDC5-2AC4-3AC3-C521-A92990B0ACB2}"/>
              </a:ext>
            </a:extLst>
          </p:cNvPr>
          <p:cNvSpPr/>
          <p:nvPr/>
        </p:nvSpPr>
        <p:spPr bwMode="auto">
          <a:xfrm>
            <a:off x="6040376" y="2228455"/>
            <a:ext cx="3048000" cy="206650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t>Azure Kubernetes Service (AKS) </a:t>
            </a:r>
            <a:r>
              <a:rPr lang="en-US" dirty="0"/>
              <a:t>provides a fully managed Kubernetes option in Azure</a:t>
            </a:r>
            <a:endParaRPr lang="it-IT" sz="1600" dirty="0">
              <a:gradFill>
                <a:gsLst>
                  <a:gs pos="0">
                    <a:srgbClr val="FFFFFF"/>
                  </a:gs>
                  <a:gs pos="100000">
                    <a:srgbClr val="FFFFFF"/>
                  </a:gs>
                </a:gsLst>
                <a:lin ang="5400000" scaled="0"/>
              </a:gradFill>
              <a:ea typeface="Segoe UI" pitchFamily="34" charset="0"/>
              <a:cs typeface="Segoe UI" pitchFamily="34" charset="0"/>
            </a:endParaRPr>
          </a:p>
        </p:txBody>
      </p:sp>
      <p:sp>
        <p:nvSpPr>
          <p:cNvPr id="18" name="Segnaposto piè di pagina 3">
            <a:extLst>
              <a:ext uri="{FF2B5EF4-FFF2-40B4-BE49-F238E27FC236}">
                <a16:creationId xmlns:a16="http://schemas.microsoft.com/office/drawing/2014/main" id="{3417833F-C6C0-D7CD-D267-121589D78E64}"/>
              </a:ext>
            </a:extLst>
          </p:cNvPr>
          <p:cNvSpPr txBox="1">
            <a:spLocks/>
          </p:cNvSpPr>
          <p:nvPr/>
        </p:nvSpPr>
        <p:spPr>
          <a:xfrm>
            <a:off x="366122" y="6286803"/>
            <a:ext cx="7196162" cy="519112"/>
          </a:xfrm>
          <a:prstGeom prst="rect">
            <a:avLst/>
          </a:prstGeom>
        </p:spPr>
        <p:txBody>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it-IT" altLang="en-US"/>
              <a:t>30/06/2023 – WorkingSoftware</a:t>
            </a:r>
            <a:endParaRPr lang="en-US" altLang="en-US" dirty="0"/>
          </a:p>
        </p:txBody>
      </p:sp>
    </p:spTree>
    <p:extLst>
      <p:ext uri="{BB962C8B-B14F-4D97-AF65-F5344CB8AC3E}">
        <p14:creationId xmlns:p14="http://schemas.microsoft.com/office/powerpoint/2010/main" val="4042800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5" grpId="0" animBg="1"/>
      <p:bldP spid="16" grpId="0" animBg="1"/>
      <p:bldP spid="1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p:cNvSpPr>
            <a:spLocks noGrp="1"/>
          </p:cNvSpPr>
          <p:nvPr>
            <p:ph type="ctrTitle" idx="4294967295"/>
          </p:nvPr>
        </p:nvSpPr>
        <p:spPr>
          <a:xfrm>
            <a:off x="0" y="1966913"/>
            <a:ext cx="1971675" cy="2547937"/>
          </a:xfrm>
          <a:prstGeom prst="rect">
            <a:avLst/>
          </a:prstGeom>
          <a:noFill/>
        </p:spPr>
        <p:txBody>
          <a:bodyPr vert="horz" lIns="91440" tIns="45720" rIns="91440" bIns="45720" rtlCol="0" anchor="ctr">
            <a:normAutofit/>
          </a:bodyPr>
          <a:lstStyle/>
          <a:p>
            <a:pPr algn="ctr">
              <a:lnSpc>
                <a:spcPct val="90000"/>
              </a:lnSpc>
            </a:pPr>
            <a:r>
              <a:rPr lang="en-US" sz="3100" kern="1200">
                <a:solidFill>
                  <a:srgbClr val="FFFFFF"/>
                </a:solidFill>
                <a:latin typeface="+mj-lt"/>
                <a:ea typeface="+mj-ea"/>
                <a:cs typeface="+mj-cs"/>
              </a:rPr>
              <a:t>Failure Symptoms</a:t>
            </a:r>
          </a:p>
        </p:txBody>
      </p:sp>
      <p:sp>
        <p:nvSpPr>
          <p:cNvPr id="18" name="Segnaposto piè di pagina 3">
            <a:extLst>
              <a:ext uri="{FF2B5EF4-FFF2-40B4-BE49-F238E27FC236}">
                <a16:creationId xmlns:a16="http://schemas.microsoft.com/office/drawing/2014/main" id="{3417833F-C6C0-D7CD-D267-121589D78E64}"/>
              </a:ext>
            </a:extLst>
          </p:cNvPr>
          <p:cNvSpPr txBox="1">
            <a:spLocks/>
          </p:cNvSpPr>
          <p:nvPr/>
        </p:nvSpPr>
        <p:spPr>
          <a:xfrm>
            <a:off x="366122" y="6286803"/>
            <a:ext cx="7196162" cy="519112"/>
          </a:xfrm>
          <a:prstGeom prst="rect">
            <a:avLst/>
          </a:prstGeom>
        </p:spPr>
        <p:txBody>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it-IT" altLang="en-US"/>
              <a:t>30/06/2023 – WorkingSoftware</a:t>
            </a:r>
            <a:endParaRPr lang="en-US" altLang="en-US" dirty="0"/>
          </a:p>
        </p:txBody>
      </p:sp>
      <p:pic>
        <p:nvPicPr>
          <p:cNvPr id="2052" name="Picture 4" descr="Beers — Renton">
            <a:extLst>
              <a:ext uri="{FF2B5EF4-FFF2-40B4-BE49-F238E27FC236}">
                <a16:creationId xmlns:a16="http://schemas.microsoft.com/office/drawing/2014/main" id="{D776B399-6F22-8170-AA59-6019CD6A96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042680"/>
            <a:ext cx="9144000" cy="4623154"/>
          </a:xfrm>
          <a:prstGeom prst="rect">
            <a:avLst/>
          </a:prstGeom>
          <a:noFill/>
          <a:extLst>
            <a:ext uri="{909E8E84-426E-40DD-AFC4-6F175D3DCCD1}">
              <a14:hiddenFill xmlns:a14="http://schemas.microsoft.com/office/drawing/2010/main">
                <a:solidFill>
                  <a:srgbClr val="FFFFFF"/>
                </a:solidFill>
              </a14:hiddenFill>
            </a:ext>
          </a:extLst>
        </p:spPr>
      </p:pic>
      <p:sp>
        <p:nvSpPr>
          <p:cNvPr id="2" name="Titolo 5">
            <a:extLst>
              <a:ext uri="{FF2B5EF4-FFF2-40B4-BE49-F238E27FC236}">
                <a16:creationId xmlns:a16="http://schemas.microsoft.com/office/drawing/2014/main" id="{6C222E50-6BA7-55FF-4E3B-AED7DCA63AEC}"/>
              </a:ext>
            </a:extLst>
          </p:cNvPr>
          <p:cNvSpPr txBox="1">
            <a:spLocks/>
          </p:cNvSpPr>
          <p:nvPr/>
        </p:nvSpPr>
        <p:spPr>
          <a:xfrm>
            <a:off x="472875" y="778004"/>
            <a:ext cx="8198250" cy="10952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3200" b="1" dirty="0" err="1">
                <a:latin typeface="Open Sans" panose="020B0606030504020204" pitchFamily="34" charset="0"/>
                <a:ea typeface="Open Sans" panose="020B0606030504020204" pitchFamily="34" charset="0"/>
                <a:cs typeface="Open Sans" panose="020B0606030504020204" pitchFamily="34" charset="0"/>
              </a:rPr>
              <a:t>Deploy</a:t>
            </a:r>
            <a:r>
              <a:rPr lang="it-IT" sz="3200" b="1" dirty="0">
                <a:latin typeface="Open Sans" panose="020B0606030504020204" pitchFamily="34" charset="0"/>
                <a:ea typeface="Open Sans" panose="020B0606030504020204" pitchFamily="34" charset="0"/>
                <a:cs typeface="Open Sans" panose="020B0606030504020204" pitchFamily="34" charset="0"/>
              </a:rPr>
              <a:t> Time</a:t>
            </a:r>
          </a:p>
        </p:txBody>
      </p:sp>
    </p:spTree>
    <p:extLst>
      <p:ext uri="{BB962C8B-B14F-4D97-AF65-F5344CB8AC3E}">
        <p14:creationId xmlns:p14="http://schemas.microsoft.com/office/powerpoint/2010/main" val="1297411924"/>
      </p:ext>
    </p:extLst>
  </p:cSld>
  <p:clrMapOvr>
    <a:masterClrMapping/>
  </p:clrMapOvr>
</p:sld>
</file>

<file path=ppt/theme/theme1.xml><?xml version="1.0" encoding="utf-8"?>
<a:theme xmlns:a="http://schemas.openxmlformats.org/drawingml/2006/main" name="Tema I3">
  <a:themeElements>
    <a:clrScheme name="Tema di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Tema di 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i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Integral</Template>
  <TotalTime>869</TotalTime>
  <Words>2196</Words>
  <Application>Microsoft Office PowerPoint</Application>
  <PresentationFormat>Presentazione su schermo (4:3)</PresentationFormat>
  <Paragraphs>217</Paragraphs>
  <Slides>33</Slides>
  <Notes>27</Notes>
  <HiddenSlides>0</HiddenSlides>
  <MMClips>0</MMClips>
  <ScaleCrop>false</ScaleCrop>
  <HeadingPairs>
    <vt:vector size="6" baseType="variant">
      <vt:variant>
        <vt:lpstr>Caratteri utilizzati</vt:lpstr>
      </vt:variant>
      <vt:variant>
        <vt:i4>6</vt:i4>
      </vt:variant>
      <vt:variant>
        <vt:lpstr>Tema</vt:lpstr>
      </vt:variant>
      <vt:variant>
        <vt:i4>1</vt:i4>
      </vt:variant>
      <vt:variant>
        <vt:lpstr>Titoli diapositive</vt:lpstr>
      </vt:variant>
      <vt:variant>
        <vt:i4>33</vt:i4>
      </vt:variant>
    </vt:vector>
  </HeadingPairs>
  <TitlesOfParts>
    <vt:vector size="40" baseType="lpstr">
      <vt:lpstr>Calibri</vt:lpstr>
      <vt:lpstr>Arial</vt:lpstr>
      <vt:lpstr>Söhne</vt:lpstr>
      <vt:lpstr>Open Sans</vt:lpstr>
      <vt:lpstr>Calibri Light</vt:lpstr>
      <vt:lpstr>Open Sans Light</vt:lpstr>
      <vt:lpstr>Tema I3</vt:lpstr>
      <vt:lpstr>Affondiamo i microservizi nella Birra</vt:lpstr>
      <vt:lpstr>Presentazione standard di PowerPoint</vt:lpstr>
      <vt:lpstr>NewVantage Report</vt:lpstr>
      <vt:lpstr>NewVantage Report</vt:lpstr>
      <vt:lpstr>Presentazione standard di PowerPoint</vt:lpstr>
      <vt:lpstr>Hands-On Learning</vt:lpstr>
      <vt:lpstr>Presentazione standard di PowerPoint</vt:lpstr>
      <vt:lpstr>Failure Symptoms</vt:lpstr>
      <vt:lpstr>Failure Symptoms</vt:lpstr>
      <vt:lpstr>Presentazione standard di PowerPoint</vt:lpstr>
      <vt:lpstr>Failure Symptoms</vt:lpstr>
      <vt:lpstr>Failure Symptoms</vt:lpstr>
      <vt:lpstr>Failure Symptoms</vt:lpstr>
      <vt:lpstr>Failure Symptoms</vt:lpstr>
      <vt:lpstr>Failure Symptoms</vt:lpstr>
      <vt:lpstr>Failure Symptoms</vt:lpstr>
      <vt:lpstr>Failure Symptoms</vt:lpstr>
      <vt:lpstr>Failure Symptoms</vt:lpstr>
      <vt:lpstr>Failure Symptoms</vt:lpstr>
      <vt:lpstr>Failure Symptoms</vt:lpstr>
      <vt:lpstr>Failure Symptoms</vt:lpstr>
      <vt:lpstr>Failure Symptoms</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Chierichetti Diego (Chi)</dc:creator>
  <cp:lastModifiedBy>Acerbis Alberto</cp:lastModifiedBy>
  <cp:revision>129</cp:revision>
  <dcterms:created xsi:type="dcterms:W3CDTF">2017-02-20T14:14:58Z</dcterms:created>
  <dcterms:modified xsi:type="dcterms:W3CDTF">2023-06-29T08:20:44Z</dcterms:modified>
</cp:coreProperties>
</file>